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  <p:sldMasterId id="2147483772" r:id="rId3"/>
  </p:sldMasterIdLst>
  <p:notesMasterIdLst>
    <p:notesMasterId r:id="rId53"/>
  </p:notesMasterIdLst>
  <p:sldIdLst>
    <p:sldId id="256" r:id="rId4"/>
    <p:sldId id="530" r:id="rId5"/>
    <p:sldId id="482" r:id="rId6"/>
    <p:sldId id="483" r:id="rId7"/>
    <p:sldId id="485" r:id="rId8"/>
    <p:sldId id="486" r:id="rId9"/>
    <p:sldId id="512" r:id="rId10"/>
    <p:sldId id="514" r:id="rId11"/>
    <p:sldId id="534" r:id="rId12"/>
    <p:sldId id="536" r:id="rId13"/>
    <p:sldId id="531" r:id="rId14"/>
    <p:sldId id="532" r:id="rId15"/>
    <p:sldId id="533" r:id="rId16"/>
    <p:sldId id="518" r:id="rId17"/>
    <p:sldId id="298" r:id="rId18"/>
    <p:sldId id="442" r:id="rId19"/>
    <p:sldId id="487" r:id="rId20"/>
    <p:sldId id="259" r:id="rId21"/>
    <p:sldId id="515" r:id="rId22"/>
    <p:sldId id="260" r:id="rId23"/>
    <p:sldId id="480" r:id="rId24"/>
    <p:sldId id="488" r:id="rId25"/>
    <p:sldId id="542" r:id="rId26"/>
    <p:sldId id="544" r:id="rId27"/>
    <p:sldId id="484" r:id="rId28"/>
    <p:sldId id="388" r:id="rId29"/>
    <p:sldId id="489" r:id="rId30"/>
    <p:sldId id="490" r:id="rId31"/>
    <p:sldId id="516" r:id="rId32"/>
    <p:sldId id="517" r:id="rId33"/>
    <p:sldId id="521" r:id="rId34"/>
    <p:sldId id="432" r:id="rId35"/>
    <p:sldId id="391" r:id="rId36"/>
    <p:sldId id="390" r:id="rId37"/>
    <p:sldId id="393" r:id="rId38"/>
    <p:sldId id="522" r:id="rId39"/>
    <p:sldId id="493" r:id="rId40"/>
    <p:sldId id="492" r:id="rId41"/>
    <p:sldId id="494" r:id="rId42"/>
    <p:sldId id="495" r:id="rId43"/>
    <p:sldId id="545" r:id="rId44"/>
    <p:sldId id="496" r:id="rId45"/>
    <p:sldId id="497" r:id="rId46"/>
    <p:sldId id="509" r:id="rId47"/>
    <p:sldId id="416" r:id="rId48"/>
    <p:sldId id="528" r:id="rId49"/>
    <p:sldId id="412" r:id="rId50"/>
    <p:sldId id="511" r:id="rId51"/>
    <p:sldId id="50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54" autoAdjust="0"/>
    <p:restoredTop sz="79688" autoAdjust="0"/>
  </p:normalViewPr>
  <p:slideViewPr>
    <p:cSldViewPr snapToGrid="0">
      <p:cViewPr varScale="1">
        <p:scale>
          <a:sx n="57" d="100"/>
          <a:sy n="57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almzone.net/" TargetMode="External"/><Relationship Id="rId2" Type="http://schemas.openxmlformats.org/officeDocument/2006/relationships/hyperlink" Target="https://kooth.com/" TargetMode="External"/><Relationship Id="rId1" Type="http://schemas.openxmlformats.org/officeDocument/2006/relationships/hyperlink" Target="http://www.youngminds.org.uk/" TargetMode="External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almzone.net/" TargetMode="External"/><Relationship Id="rId2" Type="http://schemas.openxmlformats.org/officeDocument/2006/relationships/hyperlink" Target="https://kooth.com/" TargetMode="External"/><Relationship Id="rId1" Type="http://schemas.openxmlformats.org/officeDocument/2006/relationships/hyperlink" Target="http://www.youngminds.org.uk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E4754-5280-4918-A765-26A57B7E4BB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922F0C-5BDA-4230-A7FB-C214B64B2A67}">
      <dgm:prSet/>
      <dgm:spPr/>
      <dgm:t>
        <a:bodyPr/>
        <a:lstStyle/>
        <a:p>
          <a:r>
            <a:rPr lang="en-US" dirty="0"/>
            <a:t>5%</a:t>
          </a:r>
        </a:p>
      </dgm:t>
    </dgm:pt>
    <dgm:pt modelId="{FFEAFFED-0C76-48C6-A1DD-AC34086B278D}" type="parTrans" cxnId="{E4BDE067-C9FE-4959-A47C-CBF69BCB159A}">
      <dgm:prSet/>
      <dgm:spPr/>
      <dgm:t>
        <a:bodyPr/>
        <a:lstStyle/>
        <a:p>
          <a:endParaRPr lang="en-US"/>
        </a:p>
      </dgm:t>
    </dgm:pt>
    <dgm:pt modelId="{D95C7654-389C-4839-AB8D-BE5EE4A4AB60}" type="sibTrans" cxnId="{E4BDE067-C9FE-4959-A47C-CBF69BCB159A}">
      <dgm:prSet/>
      <dgm:spPr/>
      <dgm:t>
        <a:bodyPr/>
        <a:lstStyle/>
        <a:p>
          <a:endParaRPr lang="en-US"/>
        </a:p>
      </dgm:t>
    </dgm:pt>
    <dgm:pt modelId="{038E45FD-EAA2-4CCF-ABB5-4060293F5A7C}">
      <dgm:prSet/>
      <dgm:spPr/>
      <dgm:t>
        <a:bodyPr/>
        <a:lstStyle/>
        <a:p>
          <a:r>
            <a:rPr lang="en-US" dirty="0"/>
            <a:t>11%</a:t>
          </a:r>
        </a:p>
      </dgm:t>
    </dgm:pt>
    <dgm:pt modelId="{4CAA197E-CE1F-41EC-ADA6-F427E7E49BF6}" type="parTrans" cxnId="{C6D239D5-97C6-4020-B9BC-9C93CF40DF67}">
      <dgm:prSet/>
      <dgm:spPr/>
      <dgm:t>
        <a:bodyPr/>
        <a:lstStyle/>
        <a:p>
          <a:endParaRPr lang="en-US"/>
        </a:p>
      </dgm:t>
    </dgm:pt>
    <dgm:pt modelId="{13D07E00-D20C-4D0F-AF2D-7051C0211E1B}" type="sibTrans" cxnId="{C6D239D5-97C6-4020-B9BC-9C93CF40DF67}">
      <dgm:prSet/>
      <dgm:spPr/>
      <dgm:t>
        <a:bodyPr/>
        <a:lstStyle/>
        <a:p>
          <a:endParaRPr lang="en-US"/>
        </a:p>
      </dgm:t>
    </dgm:pt>
    <dgm:pt modelId="{6B318E54-40D9-4AD4-82B2-7DBA40039B0F}">
      <dgm:prSet/>
      <dgm:spPr/>
      <dgm:t>
        <a:bodyPr/>
        <a:lstStyle/>
        <a:p>
          <a:r>
            <a:rPr lang="en-US" dirty="0"/>
            <a:t>14%</a:t>
          </a:r>
        </a:p>
      </dgm:t>
    </dgm:pt>
    <dgm:pt modelId="{65CB8211-1059-4F08-B3D6-6E65C5A6672A}" type="parTrans" cxnId="{35318673-72EC-4DC1-BB69-5F685D6D1B9F}">
      <dgm:prSet/>
      <dgm:spPr/>
      <dgm:t>
        <a:bodyPr/>
        <a:lstStyle/>
        <a:p>
          <a:endParaRPr lang="en-US"/>
        </a:p>
      </dgm:t>
    </dgm:pt>
    <dgm:pt modelId="{9D94D770-A11D-484E-940C-5D21F009A2AB}" type="sibTrans" cxnId="{35318673-72EC-4DC1-BB69-5F685D6D1B9F}">
      <dgm:prSet/>
      <dgm:spPr/>
      <dgm:t>
        <a:bodyPr/>
        <a:lstStyle/>
        <a:p>
          <a:endParaRPr lang="en-US"/>
        </a:p>
      </dgm:t>
    </dgm:pt>
    <dgm:pt modelId="{4792B93B-E827-4F82-8B0A-0600DB63B131}" type="pres">
      <dgm:prSet presAssocID="{840E4754-5280-4918-A765-26A57B7E4B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2CB04D-999D-45A9-A480-E8900B12FBB0}" type="pres">
      <dgm:prSet presAssocID="{13922F0C-5BDA-4230-A7FB-C214B64B2A67}" presName="hierRoot1" presStyleCnt="0"/>
      <dgm:spPr/>
    </dgm:pt>
    <dgm:pt modelId="{8D5DBA89-B75A-410D-9E0A-8C9BFEE5BC58}" type="pres">
      <dgm:prSet presAssocID="{13922F0C-5BDA-4230-A7FB-C214B64B2A67}" presName="composite" presStyleCnt="0"/>
      <dgm:spPr/>
    </dgm:pt>
    <dgm:pt modelId="{72C85BE7-B211-4B8A-B99F-286EC949AB6F}" type="pres">
      <dgm:prSet presAssocID="{13922F0C-5BDA-4230-A7FB-C214B64B2A67}" presName="background" presStyleLbl="node0" presStyleIdx="0" presStyleCnt="3"/>
      <dgm:spPr/>
    </dgm:pt>
    <dgm:pt modelId="{21BE2FB4-AC4A-486E-87FB-BC083FAD6F07}" type="pres">
      <dgm:prSet presAssocID="{13922F0C-5BDA-4230-A7FB-C214B64B2A67}" presName="text" presStyleLbl="fgAcc0" presStyleIdx="0" presStyleCnt="3">
        <dgm:presLayoutVars>
          <dgm:chPref val="3"/>
        </dgm:presLayoutVars>
      </dgm:prSet>
      <dgm:spPr/>
    </dgm:pt>
    <dgm:pt modelId="{A58D63B3-AF2F-45C3-A782-3F20863BC760}" type="pres">
      <dgm:prSet presAssocID="{13922F0C-5BDA-4230-A7FB-C214B64B2A67}" presName="hierChild2" presStyleCnt="0"/>
      <dgm:spPr/>
    </dgm:pt>
    <dgm:pt modelId="{F643B91A-6263-4B44-BB3E-21E7269F06A4}" type="pres">
      <dgm:prSet presAssocID="{038E45FD-EAA2-4CCF-ABB5-4060293F5A7C}" presName="hierRoot1" presStyleCnt="0"/>
      <dgm:spPr/>
    </dgm:pt>
    <dgm:pt modelId="{FD4B8282-CF52-4AFF-BE62-82023887C6EE}" type="pres">
      <dgm:prSet presAssocID="{038E45FD-EAA2-4CCF-ABB5-4060293F5A7C}" presName="composite" presStyleCnt="0"/>
      <dgm:spPr/>
    </dgm:pt>
    <dgm:pt modelId="{91D71142-F7EE-4840-93AA-DF7ECF68540E}" type="pres">
      <dgm:prSet presAssocID="{038E45FD-EAA2-4CCF-ABB5-4060293F5A7C}" presName="background" presStyleLbl="node0" presStyleIdx="1" presStyleCnt="3"/>
      <dgm:spPr/>
    </dgm:pt>
    <dgm:pt modelId="{BF52F18F-C6AC-4EB0-952C-93C51EABDE31}" type="pres">
      <dgm:prSet presAssocID="{038E45FD-EAA2-4CCF-ABB5-4060293F5A7C}" presName="text" presStyleLbl="fgAcc0" presStyleIdx="1" presStyleCnt="3">
        <dgm:presLayoutVars>
          <dgm:chPref val="3"/>
        </dgm:presLayoutVars>
      </dgm:prSet>
      <dgm:spPr/>
    </dgm:pt>
    <dgm:pt modelId="{7AA2BFC6-9CDC-4F54-A5B1-CC62039FFEB7}" type="pres">
      <dgm:prSet presAssocID="{038E45FD-EAA2-4CCF-ABB5-4060293F5A7C}" presName="hierChild2" presStyleCnt="0"/>
      <dgm:spPr/>
    </dgm:pt>
    <dgm:pt modelId="{A8D3EC1C-1092-4EC4-8ED4-6A1B0DADAE6E}" type="pres">
      <dgm:prSet presAssocID="{6B318E54-40D9-4AD4-82B2-7DBA40039B0F}" presName="hierRoot1" presStyleCnt="0"/>
      <dgm:spPr/>
    </dgm:pt>
    <dgm:pt modelId="{075FC9CD-77D1-4049-BB32-3C0790D050F9}" type="pres">
      <dgm:prSet presAssocID="{6B318E54-40D9-4AD4-82B2-7DBA40039B0F}" presName="composite" presStyleCnt="0"/>
      <dgm:spPr/>
    </dgm:pt>
    <dgm:pt modelId="{3ED55A83-A157-41EA-8144-14D94E54ECB0}" type="pres">
      <dgm:prSet presAssocID="{6B318E54-40D9-4AD4-82B2-7DBA40039B0F}" presName="background" presStyleLbl="node0" presStyleIdx="2" presStyleCnt="3"/>
      <dgm:spPr/>
    </dgm:pt>
    <dgm:pt modelId="{D8615871-0AB3-46E6-9F7F-899B30231E7D}" type="pres">
      <dgm:prSet presAssocID="{6B318E54-40D9-4AD4-82B2-7DBA40039B0F}" presName="text" presStyleLbl="fgAcc0" presStyleIdx="2" presStyleCnt="3">
        <dgm:presLayoutVars>
          <dgm:chPref val="3"/>
        </dgm:presLayoutVars>
      </dgm:prSet>
      <dgm:spPr/>
    </dgm:pt>
    <dgm:pt modelId="{7680CF88-71D7-475A-8DE2-93A82062747A}" type="pres">
      <dgm:prSet presAssocID="{6B318E54-40D9-4AD4-82B2-7DBA40039B0F}" presName="hierChild2" presStyleCnt="0"/>
      <dgm:spPr/>
    </dgm:pt>
  </dgm:ptLst>
  <dgm:cxnLst>
    <dgm:cxn modelId="{94E6D81E-9706-4707-9A63-6ED522B2D385}" type="presOf" srcId="{038E45FD-EAA2-4CCF-ABB5-4060293F5A7C}" destId="{BF52F18F-C6AC-4EB0-952C-93C51EABDE31}" srcOrd="0" destOrd="0" presId="urn:microsoft.com/office/officeart/2005/8/layout/hierarchy1"/>
    <dgm:cxn modelId="{E4BDE067-C9FE-4959-A47C-CBF69BCB159A}" srcId="{840E4754-5280-4918-A765-26A57B7E4BB9}" destId="{13922F0C-5BDA-4230-A7FB-C214B64B2A67}" srcOrd="0" destOrd="0" parTransId="{FFEAFFED-0C76-48C6-A1DD-AC34086B278D}" sibTransId="{D95C7654-389C-4839-AB8D-BE5EE4A4AB60}"/>
    <dgm:cxn modelId="{35318673-72EC-4DC1-BB69-5F685D6D1B9F}" srcId="{840E4754-5280-4918-A765-26A57B7E4BB9}" destId="{6B318E54-40D9-4AD4-82B2-7DBA40039B0F}" srcOrd="2" destOrd="0" parTransId="{65CB8211-1059-4F08-B3D6-6E65C5A6672A}" sibTransId="{9D94D770-A11D-484E-940C-5D21F009A2AB}"/>
    <dgm:cxn modelId="{05299482-3E0D-40FB-A738-D97AF52F49EE}" type="presOf" srcId="{6B318E54-40D9-4AD4-82B2-7DBA40039B0F}" destId="{D8615871-0AB3-46E6-9F7F-899B30231E7D}" srcOrd="0" destOrd="0" presId="urn:microsoft.com/office/officeart/2005/8/layout/hierarchy1"/>
    <dgm:cxn modelId="{E8B130C6-0FF6-4A7E-8AF1-C07EE682F466}" type="presOf" srcId="{840E4754-5280-4918-A765-26A57B7E4BB9}" destId="{4792B93B-E827-4F82-8B0A-0600DB63B131}" srcOrd="0" destOrd="0" presId="urn:microsoft.com/office/officeart/2005/8/layout/hierarchy1"/>
    <dgm:cxn modelId="{C6D239D5-97C6-4020-B9BC-9C93CF40DF67}" srcId="{840E4754-5280-4918-A765-26A57B7E4BB9}" destId="{038E45FD-EAA2-4CCF-ABB5-4060293F5A7C}" srcOrd="1" destOrd="0" parTransId="{4CAA197E-CE1F-41EC-ADA6-F427E7E49BF6}" sibTransId="{13D07E00-D20C-4D0F-AF2D-7051C0211E1B}"/>
    <dgm:cxn modelId="{580159E6-E98B-4585-81F2-356285DA24E6}" type="presOf" srcId="{13922F0C-5BDA-4230-A7FB-C214B64B2A67}" destId="{21BE2FB4-AC4A-486E-87FB-BC083FAD6F07}" srcOrd="0" destOrd="0" presId="urn:microsoft.com/office/officeart/2005/8/layout/hierarchy1"/>
    <dgm:cxn modelId="{0DA8E162-07DC-4010-B94E-CC564D71C7B1}" type="presParOf" srcId="{4792B93B-E827-4F82-8B0A-0600DB63B131}" destId="{EA2CB04D-999D-45A9-A480-E8900B12FBB0}" srcOrd="0" destOrd="0" presId="urn:microsoft.com/office/officeart/2005/8/layout/hierarchy1"/>
    <dgm:cxn modelId="{C7841AF8-EA5A-49F8-9890-B59D57B64A38}" type="presParOf" srcId="{EA2CB04D-999D-45A9-A480-E8900B12FBB0}" destId="{8D5DBA89-B75A-410D-9E0A-8C9BFEE5BC58}" srcOrd="0" destOrd="0" presId="urn:microsoft.com/office/officeart/2005/8/layout/hierarchy1"/>
    <dgm:cxn modelId="{1F3E8B97-2F47-475F-A261-6803A06400D1}" type="presParOf" srcId="{8D5DBA89-B75A-410D-9E0A-8C9BFEE5BC58}" destId="{72C85BE7-B211-4B8A-B99F-286EC949AB6F}" srcOrd="0" destOrd="0" presId="urn:microsoft.com/office/officeart/2005/8/layout/hierarchy1"/>
    <dgm:cxn modelId="{CE5E2714-2265-40D5-BABF-EE1D3D10DC7A}" type="presParOf" srcId="{8D5DBA89-B75A-410D-9E0A-8C9BFEE5BC58}" destId="{21BE2FB4-AC4A-486E-87FB-BC083FAD6F07}" srcOrd="1" destOrd="0" presId="urn:microsoft.com/office/officeart/2005/8/layout/hierarchy1"/>
    <dgm:cxn modelId="{EBEB8EA4-822A-4008-A381-1C42B1C15072}" type="presParOf" srcId="{EA2CB04D-999D-45A9-A480-E8900B12FBB0}" destId="{A58D63B3-AF2F-45C3-A782-3F20863BC760}" srcOrd="1" destOrd="0" presId="urn:microsoft.com/office/officeart/2005/8/layout/hierarchy1"/>
    <dgm:cxn modelId="{2F009D61-ABD5-495A-A9BC-ED0DDE517070}" type="presParOf" srcId="{4792B93B-E827-4F82-8B0A-0600DB63B131}" destId="{F643B91A-6263-4B44-BB3E-21E7269F06A4}" srcOrd="1" destOrd="0" presId="urn:microsoft.com/office/officeart/2005/8/layout/hierarchy1"/>
    <dgm:cxn modelId="{514EEBC1-1963-41F0-897C-AB1BEC66973E}" type="presParOf" srcId="{F643B91A-6263-4B44-BB3E-21E7269F06A4}" destId="{FD4B8282-CF52-4AFF-BE62-82023887C6EE}" srcOrd="0" destOrd="0" presId="urn:microsoft.com/office/officeart/2005/8/layout/hierarchy1"/>
    <dgm:cxn modelId="{FAB6CE99-FD94-45E3-850A-DE08E1FDD9D9}" type="presParOf" srcId="{FD4B8282-CF52-4AFF-BE62-82023887C6EE}" destId="{91D71142-F7EE-4840-93AA-DF7ECF68540E}" srcOrd="0" destOrd="0" presId="urn:microsoft.com/office/officeart/2005/8/layout/hierarchy1"/>
    <dgm:cxn modelId="{6B5E60C1-43F0-4CAB-B541-B56F9133B7BE}" type="presParOf" srcId="{FD4B8282-CF52-4AFF-BE62-82023887C6EE}" destId="{BF52F18F-C6AC-4EB0-952C-93C51EABDE31}" srcOrd="1" destOrd="0" presId="urn:microsoft.com/office/officeart/2005/8/layout/hierarchy1"/>
    <dgm:cxn modelId="{555E60C8-774C-40F5-BDF8-5E21E9C8BFFA}" type="presParOf" srcId="{F643B91A-6263-4B44-BB3E-21E7269F06A4}" destId="{7AA2BFC6-9CDC-4F54-A5B1-CC62039FFEB7}" srcOrd="1" destOrd="0" presId="urn:microsoft.com/office/officeart/2005/8/layout/hierarchy1"/>
    <dgm:cxn modelId="{1E31E5CD-DC3F-44F7-B149-67B2C8DC2E60}" type="presParOf" srcId="{4792B93B-E827-4F82-8B0A-0600DB63B131}" destId="{A8D3EC1C-1092-4EC4-8ED4-6A1B0DADAE6E}" srcOrd="2" destOrd="0" presId="urn:microsoft.com/office/officeart/2005/8/layout/hierarchy1"/>
    <dgm:cxn modelId="{B7AC0C0C-FA83-405D-A60C-FBF1996A3A62}" type="presParOf" srcId="{A8D3EC1C-1092-4EC4-8ED4-6A1B0DADAE6E}" destId="{075FC9CD-77D1-4049-BB32-3C0790D050F9}" srcOrd="0" destOrd="0" presId="urn:microsoft.com/office/officeart/2005/8/layout/hierarchy1"/>
    <dgm:cxn modelId="{A25A08BF-99BC-4BCA-8005-8FDB9E5C2696}" type="presParOf" srcId="{075FC9CD-77D1-4049-BB32-3C0790D050F9}" destId="{3ED55A83-A157-41EA-8144-14D94E54ECB0}" srcOrd="0" destOrd="0" presId="urn:microsoft.com/office/officeart/2005/8/layout/hierarchy1"/>
    <dgm:cxn modelId="{AE79F5BE-AB17-45CD-92E0-72B228A1D78F}" type="presParOf" srcId="{075FC9CD-77D1-4049-BB32-3C0790D050F9}" destId="{D8615871-0AB3-46E6-9F7F-899B30231E7D}" srcOrd="1" destOrd="0" presId="urn:microsoft.com/office/officeart/2005/8/layout/hierarchy1"/>
    <dgm:cxn modelId="{7E2B1020-D8C9-463C-9953-A602A2829843}" type="presParOf" srcId="{A8D3EC1C-1092-4EC4-8ED4-6A1B0DADAE6E}" destId="{7680CF88-71D7-475A-8DE2-93A8206274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AED65F-73D4-45A1-BA4B-40A6AF178BA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0412994-0CFA-450F-8A0B-036EF2ADE8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Mindfulness (</a:t>
          </a:r>
          <a:r>
            <a:rPr lang="en-GB" sz="2400" dirty="0" err="1"/>
            <a:t>Omvana</a:t>
          </a:r>
          <a:r>
            <a:rPr lang="en-GB" sz="2400" dirty="0"/>
            <a:t>, Headspace, Calm)</a:t>
          </a:r>
          <a:endParaRPr lang="en-US" sz="2400" dirty="0"/>
        </a:p>
      </dgm:t>
    </dgm:pt>
    <dgm:pt modelId="{C88C1D5F-2DA0-4ABF-96E4-EB43DECDB28C}" type="parTrans" cxnId="{E46877A1-9FED-4244-AC70-3FF2FDE9F45E}">
      <dgm:prSet/>
      <dgm:spPr/>
      <dgm:t>
        <a:bodyPr/>
        <a:lstStyle/>
        <a:p>
          <a:endParaRPr lang="en-US" sz="2400"/>
        </a:p>
      </dgm:t>
    </dgm:pt>
    <dgm:pt modelId="{1FDDADA4-ACE6-4414-B825-E5E9363AFF2A}" type="sibTrans" cxnId="{E46877A1-9FED-4244-AC70-3FF2FDE9F45E}">
      <dgm:prSet/>
      <dgm:spPr/>
      <dgm:t>
        <a:bodyPr/>
        <a:lstStyle/>
        <a:p>
          <a:endParaRPr lang="en-US" sz="2400"/>
        </a:p>
      </dgm:t>
    </dgm:pt>
    <dgm:pt modelId="{66A594F7-5FA9-4119-8204-6635196E1D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/>
            <a:t>Gratitude/ positive diary</a:t>
          </a:r>
          <a:endParaRPr lang="en-US" sz="2400"/>
        </a:p>
      </dgm:t>
    </dgm:pt>
    <dgm:pt modelId="{97B8DE90-A310-4538-962E-67CFD8E98C6D}" type="parTrans" cxnId="{5C82CB62-8D33-4434-B8CE-7654D0448FDB}">
      <dgm:prSet/>
      <dgm:spPr/>
      <dgm:t>
        <a:bodyPr/>
        <a:lstStyle/>
        <a:p>
          <a:endParaRPr lang="en-US" sz="2400"/>
        </a:p>
      </dgm:t>
    </dgm:pt>
    <dgm:pt modelId="{55ADAD51-471E-4C09-B380-0F0FB14E05EF}" type="sibTrans" cxnId="{5C82CB62-8D33-4434-B8CE-7654D0448FDB}">
      <dgm:prSet/>
      <dgm:spPr/>
      <dgm:t>
        <a:bodyPr/>
        <a:lstStyle/>
        <a:p>
          <a:endParaRPr lang="en-US" sz="2400"/>
        </a:p>
      </dgm:t>
    </dgm:pt>
    <dgm:pt modelId="{8421CCC2-2DC6-4041-BEDA-F771A89071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/>
            <a:t>Sleep!</a:t>
          </a:r>
          <a:endParaRPr lang="en-US" sz="2400"/>
        </a:p>
      </dgm:t>
    </dgm:pt>
    <dgm:pt modelId="{93738497-DC25-432A-9D20-68DB501DFFAD}" type="parTrans" cxnId="{725D959A-F8CF-40E5-95AE-9385ADC21281}">
      <dgm:prSet/>
      <dgm:spPr/>
      <dgm:t>
        <a:bodyPr/>
        <a:lstStyle/>
        <a:p>
          <a:endParaRPr lang="en-US" sz="2400"/>
        </a:p>
      </dgm:t>
    </dgm:pt>
    <dgm:pt modelId="{6DDAB9B1-BAD7-423F-9AD1-99D68F1BC5EA}" type="sibTrans" cxnId="{725D959A-F8CF-40E5-95AE-9385ADC21281}">
      <dgm:prSet/>
      <dgm:spPr/>
      <dgm:t>
        <a:bodyPr/>
        <a:lstStyle/>
        <a:p>
          <a:endParaRPr lang="en-US" sz="2400"/>
        </a:p>
      </dgm:t>
    </dgm:pt>
    <dgm:pt modelId="{8751DC51-6E69-411A-86C8-DD45E20411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Positive self-talk</a:t>
          </a:r>
          <a:endParaRPr lang="en-US" sz="2400" dirty="0"/>
        </a:p>
      </dgm:t>
    </dgm:pt>
    <dgm:pt modelId="{3D672AF5-08C1-47AF-8CA8-AF442B9A321D}" type="parTrans" cxnId="{E84967DA-B2FB-4E37-9379-387BE35D8014}">
      <dgm:prSet/>
      <dgm:spPr/>
      <dgm:t>
        <a:bodyPr/>
        <a:lstStyle/>
        <a:p>
          <a:endParaRPr lang="en-US" sz="2400"/>
        </a:p>
      </dgm:t>
    </dgm:pt>
    <dgm:pt modelId="{ABB3920E-952B-4722-9EA1-639BB3EFE7DD}" type="sibTrans" cxnId="{E84967DA-B2FB-4E37-9379-387BE35D8014}">
      <dgm:prSet/>
      <dgm:spPr/>
      <dgm:t>
        <a:bodyPr/>
        <a:lstStyle/>
        <a:p>
          <a:endParaRPr lang="en-US" sz="2400"/>
        </a:p>
      </dgm:t>
    </dgm:pt>
    <dgm:pt modelId="{4DB36FC5-EB33-4E15-8224-1524FB0956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/>
            <a:t>Make time for fun</a:t>
          </a:r>
          <a:endParaRPr lang="en-US" sz="2400"/>
        </a:p>
      </dgm:t>
    </dgm:pt>
    <dgm:pt modelId="{AE334E1C-C831-48ED-8084-0F51ADCFC5F0}" type="parTrans" cxnId="{71DB6DEA-4FB7-4B1D-B098-5E8125BD7361}">
      <dgm:prSet/>
      <dgm:spPr/>
      <dgm:t>
        <a:bodyPr/>
        <a:lstStyle/>
        <a:p>
          <a:endParaRPr lang="en-US" sz="2400"/>
        </a:p>
      </dgm:t>
    </dgm:pt>
    <dgm:pt modelId="{AC4D1C7B-6DCE-49F1-9E37-588D028F7600}" type="sibTrans" cxnId="{71DB6DEA-4FB7-4B1D-B098-5E8125BD7361}">
      <dgm:prSet/>
      <dgm:spPr/>
      <dgm:t>
        <a:bodyPr/>
        <a:lstStyle/>
        <a:p>
          <a:endParaRPr lang="en-US" sz="2400"/>
        </a:p>
      </dgm:t>
    </dgm:pt>
    <dgm:pt modelId="{68E5B1A5-F0B2-4E82-9BAB-0103E830F3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/>
            <a:t>Nutrition and avoid energy drinks!</a:t>
          </a:r>
          <a:endParaRPr lang="en-US" sz="2400"/>
        </a:p>
      </dgm:t>
    </dgm:pt>
    <dgm:pt modelId="{5AA00D3A-6D61-47F0-A040-2A148A825154}" type="parTrans" cxnId="{5A8C093C-8D3F-438B-8A0D-691836F4BB37}">
      <dgm:prSet/>
      <dgm:spPr/>
      <dgm:t>
        <a:bodyPr/>
        <a:lstStyle/>
        <a:p>
          <a:endParaRPr lang="en-US" sz="2400"/>
        </a:p>
      </dgm:t>
    </dgm:pt>
    <dgm:pt modelId="{43F8510C-AC73-401B-9B10-3708A2709A67}" type="sibTrans" cxnId="{5A8C093C-8D3F-438B-8A0D-691836F4BB37}">
      <dgm:prSet/>
      <dgm:spPr/>
      <dgm:t>
        <a:bodyPr/>
        <a:lstStyle/>
        <a:p>
          <a:endParaRPr lang="en-US" sz="2400"/>
        </a:p>
      </dgm:t>
    </dgm:pt>
    <dgm:pt modelId="{C715CE23-B04A-42E6-B947-9A5A4BC35426}" type="pres">
      <dgm:prSet presAssocID="{56AED65F-73D4-45A1-BA4B-40A6AF178BA2}" presName="root" presStyleCnt="0">
        <dgm:presLayoutVars>
          <dgm:dir/>
          <dgm:resizeHandles val="exact"/>
        </dgm:presLayoutVars>
      </dgm:prSet>
      <dgm:spPr/>
    </dgm:pt>
    <dgm:pt modelId="{13D42587-F0EF-4FDB-998D-72BAFB3E3ADC}" type="pres">
      <dgm:prSet presAssocID="{B0412994-0CFA-450F-8A0B-036EF2ADE865}" presName="compNode" presStyleCnt="0"/>
      <dgm:spPr/>
    </dgm:pt>
    <dgm:pt modelId="{5CE2D178-93ED-47F5-8496-42B81F526608}" type="pres">
      <dgm:prSet presAssocID="{B0412994-0CFA-450F-8A0B-036EF2ADE865}" presName="bgRect" presStyleLbl="bgShp" presStyleIdx="0" presStyleCnt="6"/>
      <dgm:spPr/>
    </dgm:pt>
    <dgm:pt modelId="{EB1FE0EB-7545-4CA8-9485-106A2AC29792}" type="pres">
      <dgm:prSet presAssocID="{B0412994-0CFA-450F-8A0B-036EF2ADE865}" presName="iconRect" presStyleLbl="nod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9D18D0D6-5B05-446D-BE76-DB5E46C0A115}" type="pres">
      <dgm:prSet presAssocID="{B0412994-0CFA-450F-8A0B-036EF2ADE865}" presName="spaceRect" presStyleCnt="0"/>
      <dgm:spPr/>
    </dgm:pt>
    <dgm:pt modelId="{C47321CB-610D-499B-A927-65D5288FF4E9}" type="pres">
      <dgm:prSet presAssocID="{B0412994-0CFA-450F-8A0B-036EF2ADE865}" presName="parTx" presStyleLbl="revTx" presStyleIdx="0" presStyleCnt="6">
        <dgm:presLayoutVars>
          <dgm:chMax val="0"/>
          <dgm:chPref val="0"/>
        </dgm:presLayoutVars>
      </dgm:prSet>
      <dgm:spPr/>
    </dgm:pt>
    <dgm:pt modelId="{E77B428B-7584-4DC7-9BD9-FCE224432038}" type="pres">
      <dgm:prSet presAssocID="{1FDDADA4-ACE6-4414-B825-E5E9363AFF2A}" presName="sibTrans" presStyleCnt="0"/>
      <dgm:spPr/>
    </dgm:pt>
    <dgm:pt modelId="{5DBD4817-2EC9-42A2-8F28-E897D264B23A}" type="pres">
      <dgm:prSet presAssocID="{66A594F7-5FA9-4119-8204-6635196E1DE9}" presName="compNode" presStyleCnt="0"/>
      <dgm:spPr/>
    </dgm:pt>
    <dgm:pt modelId="{CDD83148-1BF6-486C-A981-16EF0B211E4C}" type="pres">
      <dgm:prSet presAssocID="{66A594F7-5FA9-4119-8204-6635196E1DE9}" presName="bgRect" presStyleLbl="bgShp" presStyleIdx="1" presStyleCnt="6"/>
      <dgm:spPr/>
    </dgm:pt>
    <dgm:pt modelId="{64A50D44-0DB1-4110-B4D3-B0CBB531F50E}" type="pres">
      <dgm:prSet presAssocID="{66A594F7-5FA9-4119-8204-6635196E1DE9}" presName="iconRect" presStyleLbl="node1" presStyleIdx="1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1107489B-4F4E-4D69-B297-DE500A84A2BE}" type="pres">
      <dgm:prSet presAssocID="{66A594F7-5FA9-4119-8204-6635196E1DE9}" presName="spaceRect" presStyleCnt="0"/>
      <dgm:spPr/>
    </dgm:pt>
    <dgm:pt modelId="{8137ACD1-D115-4AE2-A7D3-DD365584636C}" type="pres">
      <dgm:prSet presAssocID="{66A594F7-5FA9-4119-8204-6635196E1DE9}" presName="parTx" presStyleLbl="revTx" presStyleIdx="1" presStyleCnt="6">
        <dgm:presLayoutVars>
          <dgm:chMax val="0"/>
          <dgm:chPref val="0"/>
        </dgm:presLayoutVars>
      </dgm:prSet>
      <dgm:spPr/>
    </dgm:pt>
    <dgm:pt modelId="{A48102BD-29B8-44CE-BE77-85104C1648DD}" type="pres">
      <dgm:prSet presAssocID="{55ADAD51-471E-4C09-B380-0F0FB14E05EF}" presName="sibTrans" presStyleCnt="0"/>
      <dgm:spPr/>
    </dgm:pt>
    <dgm:pt modelId="{0A790A68-1B24-4686-AE49-67D570EC4E36}" type="pres">
      <dgm:prSet presAssocID="{8421CCC2-2DC6-4041-BEDA-F771A890717A}" presName="compNode" presStyleCnt="0"/>
      <dgm:spPr/>
    </dgm:pt>
    <dgm:pt modelId="{070091C7-1AF6-4E53-BE1D-48C353C7EDF4}" type="pres">
      <dgm:prSet presAssocID="{8421CCC2-2DC6-4041-BEDA-F771A890717A}" presName="bgRect" presStyleLbl="bgShp" presStyleIdx="2" presStyleCnt="6"/>
      <dgm:spPr/>
    </dgm:pt>
    <dgm:pt modelId="{44D0B41B-BDC2-4DA1-9459-8512F1B40006}" type="pres">
      <dgm:prSet presAssocID="{8421CCC2-2DC6-4041-BEDA-F771A890717A}" presName="iconRect" presStyleLbl="node1" presStyleIdx="2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DD1D2032-2F0D-4559-8DF5-C9A5C001AFBF}" type="pres">
      <dgm:prSet presAssocID="{8421CCC2-2DC6-4041-BEDA-F771A890717A}" presName="spaceRect" presStyleCnt="0"/>
      <dgm:spPr/>
    </dgm:pt>
    <dgm:pt modelId="{1D8A4F4F-D311-4022-9716-7F6075920869}" type="pres">
      <dgm:prSet presAssocID="{8421CCC2-2DC6-4041-BEDA-F771A890717A}" presName="parTx" presStyleLbl="revTx" presStyleIdx="2" presStyleCnt="6">
        <dgm:presLayoutVars>
          <dgm:chMax val="0"/>
          <dgm:chPref val="0"/>
        </dgm:presLayoutVars>
      </dgm:prSet>
      <dgm:spPr/>
    </dgm:pt>
    <dgm:pt modelId="{447DCD75-3DDD-48EC-A5FF-C86040510BF1}" type="pres">
      <dgm:prSet presAssocID="{6DDAB9B1-BAD7-423F-9AD1-99D68F1BC5EA}" presName="sibTrans" presStyleCnt="0"/>
      <dgm:spPr/>
    </dgm:pt>
    <dgm:pt modelId="{FC79A0A1-F392-48A3-9572-2FD8440B0186}" type="pres">
      <dgm:prSet presAssocID="{8751DC51-6E69-411A-86C8-DD45E2041146}" presName="compNode" presStyleCnt="0"/>
      <dgm:spPr/>
    </dgm:pt>
    <dgm:pt modelId="{23DCEBBC-C91E-4FD7-9B9B-20AF5461501A}" type="pres">
      <dgm:prSet presAssocID="{8751DC51-6E69-411A-86C8-DD45E2041146}" presName="bgRect" presStyleLbl="bgShp" presStyleIdx="3" presStyleCnt="6"/>
      <dgm:spPr/>
    </dgm:pt>
    <dgm:pt modelId="{3979AEDA-225D-4D5A-9669-B05C162F621B}" type="pres">
      <dgm:prSet presAssocID="{8751DC51-6E69-411A-86C8-DD45E2041146}" presName="iconRect" presStyleLbl="node1" presStyleIdx="3" presStyleCnt="6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0E1E9E4-0E2F-4B28-AD41-28464B7C162E}" type="pres">
      <dgm:prSet presAssocID="{8751DC51-6E69-411A-86C8-DD45E2041146}" presName="spaceRect" presStyleCnt="0"/>
      <dgm:spPr/>
    </dgm:pt>
    <dgm:pt modelId="{26BB06DB-7120-42FE-A1E7-A73526F014BD}" type="pres">
      <dgm:prSet presAssocID="{8751DC51-6E69-411A-86C8-DD45E2041146}" presName="parTx" presStyleLbl="revTx" presStyleIdx="3" presStyleCnt="6">
        <dgm:presLayoutVars>
          <dgm:chMax val="0"/>
          <dgm:chPref val="0"/>
        </dgm:presLayoutVars>
      </dgm:prSet>
      <dgm:spPr/>
    </dgm:pt>
    <dgm:pt modelId="{84C66F3A-FA00-4EB0-9247-F5BA9C52086C}" type="pres">
      <dgm:prSet presAssocID="{ABB3920E-952B-4722-9EA1-639BB3EFE7DD}" presName="sibTrans" presStyleCnt="0"/>
      <dgm:spPr/>
    </dgm:pt>
    <dgm:pt modelId="{D6DB49FD-B60B-4A5B-AE87-3F6049C0331F}" type="pres">
      <dgm:prSet presAssocID="{4DB36FC5-EB33-4E15-8224-1524FB095632}" presName="compNode" presStyleCnt="0"/>
      <dgm:spPr/>
    </dgm:pt>
    <dgm:pt modelId="{5257CF83-F2D9-48F3-B870-2569D4834EEB}" type="pres">
      <dgm:prSet presAssocID="{4DB36FC5-EB33-4E15-8224-1524FB095632}" presName="bgRect" presStyleLbl="bgShp" presStyleIdx="4" presStyleCnt="6"/>
      <dgm:spPr/>
    </dgm:pt>
    <dgm:pt modelId="{6322A7B2-E84E-47F2-9FE4-4DCE03E76956}" type="pres">
      <dgm:prSet presAssocID="{4DB36FC5-EB33-4E15-8224-1524FB095632}" presName="iconRect" presStyleLbl="node1" presStyleIdx="4" presStyleCnt="6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ch ball"/>
        </a:ext>
      </dgm:extLst>
    </dgm:pt>
    <dgm:pt modelId="{BE4B79A7-FF4B-46B0-97FF-FF807B9248DA}" type="pres">
      <dgm:prSet presAssocID="{4DB36FC5-EB33-4E15-8224-1524FB095632}" presName="spaceRect" presStyleCnt="0"/>
      <dgm:spPr/>
    </dgm:pt>
    <dgm:pt modelId="{1BB20D2A-18E6-48DF-982B-F40ABEADFCE5}" type="pres">
      <dgm:prSet presAssocID="{4DB36FC5-EB33-4E15-8224-1524FB095632}" presName="parTx" presStyleLbl="revTx" presStyleIdx="4" presStyleCnt="6">
        <dgm:presLayoutVars>
          <dgm:chMax val="0"/>
          <dgm:chPref val="0"/>
        </dgm:presLayoutVars>
      </dgm:prSet>
      <dgm:spPr/>
    </dgm:pt>
    <dgm:pt modelId="{3A544652-3F76-43A9-9896-7B5DBFB6B479}" type="pres">
      <dgm:prSet presAssocID="{AC4D1C7B-6DCE-49F1-9E37-588D028F7600}" presName="sibTrans" presStyleCnt="0"/>
      <dgm:spPr/>
    </dgm:pt>
    <dgm:pt modelId="{BCDAE095-B753-4470-A3B9-F711BE458FB6}" type="pres">
      <dgm:prSet presAssocID="{68E5B1A5-F0B2-4E82-9BAB-0103E830F306}" presName="compNode" presStyleCnt="0"/>
      <dgm:spPr/>
    </dgm:pt>
    <dgm:pt modelId="{1DD5AB58-53DE-4AA1-8CBA-B6ADC37C4830}" type="pres">
      <dgm:prSet presAssocID="{68E5B1A5-F0B2-4E82-9BAB-0103E830F306}" presName="bgRect" presStyleLbl="bgShp" presStyleIdx="5" presStyleCnt="6"/>
      <dgm:spPr/>
    </dgm:pt>
    <dgm:pt modelId="{6D800FFE-6D00-4E3A-A243-DDC5DC878BB4}" type="pres">
      <dgm:prSet presAssocID="{68E5B1A5-F0B2-4E82-9BAB-0103E830F306}" presName="iconRect" presStyleLbl="node1" presStyleIdx="5" presStyleCnt="6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3F13F3C3-2A0E-4D41-BA61-40BE64D3E8FE}" type="pres">
      <dgm:prSet presAssocID="{68E5B1A5-F0B2-4E82-9BAB-0103E830F306}" presName="spaceRect" presStyleCnt="0"/>
      <dgm:spPr/>
    </dgm:pt>
    <dgm:pt modelId="{50EA3EFD-E15D-4659-8DCC-33103BDD9892}" type="pres">
      <dgm:prSet presAssocID="{68E5B1A5-F0B2-4E82-9BAB-0103E830F30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D03260B-D0F2-41B4-8987-A59087B07901}" type="presOf" srcId="{56AED65F-73D4-45A1-BA4B-40A6AF178BA2}" destId="{C715CE23-B04A-42E6-B947-9A5A4BC35426}" srcOrd="0" destOrd="0" presId="urn:microsoft.com/office/officeart/2018/2/layout/IconVerticalSolidList"/>
    <dgm:cxn modelId="{5A8C093C-8D3F-438B-8A0D-691836F4BB37}" srcId="{56AED65F-73D4-45A1-BA4B-40A6AF178BA2}" destId="{68E5B1A5-F0B2-4E82-9BAB-0103E830F306}" srcOrd="5" destOrd="0" parTransId="{5AA00D3A-6D61-47F0-A040-2A148A825154}" sibTransId="{43F8510C-AC73-401B-9B10-3708A2709A67}"/>
    <dgm:cxn modelId="{5C82CB62-8D33-4434-B8CE-7654D0448FDB}" srcId="{56AED65F-73D4-45A1-BA4B-40A6AF178BA2}" destId="{66A594F7-5FA9-4119-8204-6635196E1DE9}" srcOrd="1" destOrd="0" parTransId="{97B8DE90-A310-4538-962E-67CFD8E98C6D}" sibTransId="{55ADAD51-471E-4C09-B380-0F0FB14E05EF}"/>
    <dgm:cxn modelId="{E095EF6B-1BE4-4EFB-AF0C-7BE471547718}" type="presOf" srcId="{66A594F7-5FA9-4119-8204-6635196E1DE9}" destId="{8137ACD1-D115-4AE2-A7D3-DD365584636C}" srcOrd="0" destOrd="0" presId="urn:microsoft.com/office/officeart/2018/2/layout/IconVerticalSolidList"/>
    <dgm:cxn modelId="{1EA4D88E-95EF-4C06-84D3-5188852F57F0}" type="presOf" srcId="{4DB36FC5-EB33-4E15-8224-1524FB095632}" destId="{1BB20D2A-18E6-48DF-982B-F40ABEADFCE5}" srcOrd="0" destOrd="0" presId="urn:microsoft.com/office/officeart/2018/2/layout/IconVerticalSolidList"/>
    <dgm:cxn modelId="{725D959A-F8CF-40E5-95AE-9385ADC21281}" srcId="{56AED65F-73D4-45A1-BA4B-40A6AF178BA2}" destId="{8421CCC2-2DC6-4041-BEDA-F771A890717A}" srcOrd="2" destOrd="0" parTransId="{93738497-DC25-432A-9D20-68DB501DFFAD}" sibTransId="{6DDAB9B1-BAD7-423F-9AD1-99D68F1BC5EA}"/>
    <dgm:cxn modelId="{D0E8089F-4932-450B-B92B-6EB894E08252}" type="presOf" srcId="{8751DC51-6E69-411A-86C8-DD45E2041146}" destId="{26BB06DB-7120-42FE-A1E7-A73526F014BD}" srcOrd="0" destOrd="0" presId="urn:microsoft.com/office/officeart/2018/2/layout/IconVerticalSolidList"/>
    <dgm:cxn modelId="{E46877A1-9FED-4244-AC70-3FF2FDE9F45E}" srcId="{56AED65F-73D4-45A1-BA4B-40A6AF178BA2}" destId="{B0412994-0CFA-450F-8A0B-036EF2ADE865}" srcOrd="0" destOrd="0" parTransId="{C88C1D5F-2DA0-4ABF-96E4-EB43DECDB28C}" sibTransId="{1FDDADA4-ACE6-4414-B825-E5E9363AFF2A}"/>
    <dgm:cxn modelId="{662DDDA7-2FE8-4CFB-9253-1D1CCD290DB6}" type="presOf" srcId="{68E5B1A5-F0B2-4E82-9BAB-0103E830F306}" destId="{50EA3EFD-E15D-4659-8DCC-33103BDD9892}" srcOrd="0" destOrd="0" presId="urn:microsoft.com/office/officeart/2018/2/layout/IconVerticalSolidList"/>
    <dgm:cxn modelId="{83386CAE-B378-4A04-B5E1-4D5D281AD4E4}" type="presOf" srcId="{B0412994-0CFA-450F-8A0B-036EF2ADE865}" destId="{C47321CB-610D-499B-A927-65D5288FF4E9}" srcOrd="0" destOrd="0" presId="urn:microsoft.com/office/officeart/2018/2/layout/IconVerticalSolidList"/>
    <dgm:cxn modelId="{E84967DA-B2FB-4E37-9379-387BE35D8014}" srcId="{56AED65F-73D4-45A1-BA4B-40A6AF178BA2}" destId="{8751DC51-6E69-411A-86C8-DD45E2041146}" srcOrd="3" destOrd="0" parTransId="{3D672AF5-08C1-47AF-8CA8-AF442B9A321D}" sibTransId="{ABB3920E-952B-4722-9EA1-639BB3EFE7DD}"/>
    <dgm:cxn modelId="{71DB6DEA-4FB7-4B1D-B098-5E8125BD7361}" srcId="{56AED65F-73D4-45A1-BA4B-40A6AF178BA2}" destId="{4DB36FC5-EB33-4E15-8224-1524FB095632}" srcOrd="4" destOrd="0" parTransId="{AE334E1C-C831-48ED-8084-0F51ADCFC5F0}" sibTransId="{AC4D1C7B-6DCE-49F1-9E37-588D028F7600}"/>
    <dgm:cxn modelId="{89808AF4-30FC-4B5A-912E-5E21575442DA}" type="presOf" srcId="{8421CCC2-2DC6-4041-BEDA-F771A890717A}" destId="{1D8A4F4F-D311-4022-9716-7F6075920869}" srcOrd="0" destOrd="0" presId="urn:microsoft.com/office/officeart/2018/2/layout/IconVerticalSolidList"/>
    <dgm:cxn modelId="{386410E6-6FCE-4DAD-B3FD-0094A8D0D862}" type="presParOf" srcId="{C715CE23-B04A-42E6-B947-9A5A4BC35426}" destId="{13D42587-F0EF-4FDB-998D-72BAFB3E3ADC}" srcOrd="0" destOrd="0" presId="urn:microsoft.com/office/officeart/2018/2/layout/IconVerticalSolidList"/>
    <dgm:cxn modelId="{143A2368-49EB-4BB0-B147-222DE96E4CC3}" type="presParOf" srcId="{13D42587-F0EF-4FDB-998D-72BAFB3E3ADC}" destId="{5CE2D178-93ED-47F5-8496-42B81F526608}" srcOrd="0" destOrd="0" presId="urn:microsoft.com/office/officeart/2018/2/layout/IconVerticalSolidList"/>
    <dgm:cxn modelId="{50ED7EFD-0378-4BDD-BB22-E20E97AA6944}" type="presParOf" srcId="{13D42587-F0EF-4FDB-998D-72BAFB3E3ADC}" destId="{EB1FE0EB-7545-4CA8-9485-106A2AC29792}" srcOrd="1" destOrd="0" presId="urn:microsoft.com/office/officeart/2018/2/layout/IconVerticalSolidList"/>
    <dgm:cxn modelId="{1848B181-4CAA-4A2E-BE6B-B0D6CF1B0218}" type="presParOf" srcId="{13D42587-F0EF-4FDB-998D-72BAFB3E3ADC}" destId="{9D18D0D6-5B05-446D-BE76-DB5E46C0A115}" srcOrd="2" destOrd="0" presId="urn:microsoft.com/office/officeart/2018/2/layout/IconVerticalSolidList"/>
    <dgm:cxn modelId="{AC598637-B02F-4691-A0DA-4B0825E98887}" type="presParOf" srcId="{13D42587-F0EF-4FDB-998D-72BAFB3E3ADC}" destId="{C47321CB-610D-499B-A927-65D5288FF4E9}" srcOrd="3" destOrd="0" presId="urn:microsoft.com/office/officeart/2018/2/layout/IconVerticalSolidList"/>
    <dgm:cxn modelId="{D54C609E-E12B-4454-A79C-8D83C1B27225}" type="presParOf" srcId="{C715CE23-B04A-42E6-B947-9A5A4BC35426}" destId="{E77B428B-7584-4DC7-9BD9-FCE224432038}" srcOrd="1" destOrd="0" presId="urn:microsoft.com/office/officeart/2018/2/layout/IconVerticalSolidList"/>
    <dgm:cxn modelId="{919477FD-9F35-4E33-A48C-A98D80B7D9C2}" type="presParOf" srcId="{C715CE23-B04A-42E6-B947-9A5A4BC35426}" destId="{5DBD4817-2EC9-42A2-8F28-E897D264B23A}" srcOrd="2" destOrd="0" presId="urn:microsoft.com/office/officeart/2018/2/layout/IconVerticalSolidList"/>
    <dgm:cxn modelId="{7AC1A5E5-2CBA-4020-B018-5EFED665F3F4}" type="presParOf" srcId="{5DBD4817-2EC9-42A2-8F28-E897D264B23A}" destId="{CDD83148-1BF6-486C-A981-16EF0B211E4C}" srcOrd="0" destOrd="0" presId="urn:microsoft.com/office/officeart/2018/2/layout/IconVerticalSolidList"/>
    <dgm:cxn modelId="{6EE6E84F-AF14-4751-8FC2-461B61AEC1BE}" type="presParOf" srcId="{5DBD4817-2EC9-42A2-8F28-E897D264B23A}" destId="{64A50D44-0DB1-4110-B4D3-B0CBB531F50E}" srcOrd="1" destOrd="0" presId="urn:microsoft.com/office/officeart/2018/2/layout/IconVerticalSolidList"/>
    <dgm:cxn modelId="{1CA413D0-2217-4C32-9C3F-E288300FAC83}" type="presParOf" srcId="{5DBD4817-2EC9-42A2-8F28-E897D264B23A}" destId="{1107489B-4F4E-4D69-B297-DE500A84A2BE}" srcOrd="2" destOrd="0" presId="urn:microsoft.com/office/officeart/2018/2/layout/IconVerticalSolidList"/>
    <dgm:cxn modelId="{A670DEDD-81F6-4282-8D94-A6AE29F3AF8C}" type="presParOf" srcId="{5DBD4817-2EC9-42A2-8F28-E897D264B23A}" destId="{8137ACD1-D115-4AE2-A7D3-DD365584636C}" srcOrd="3" destOrd="0" presId="urn:microsoft.com/office/officeart/2018/2/layout/IconVerticalSolidList"/>
    <dgm:cxn modelId="{888B4CE9-8E52-4564-AF22-D8CF9A969ED2}" type="presParOf" srcId="{C715CE23-B04A-42E6-B947-9A5A4BC35426}" destId="{A48102BD-29B8-44CE-BE77-85104C1648DD}" srcOrd="3" destOrd="0" presId="urn:microsoft.com/office/officeart/2018/2/layout/IconVerticalSolidList"/>
    <dgm:cxn modelId="{328DEB0E-52C2-435C-9550-043C469AA69B}" type="presParOf" srcId="{C715CE23-B04A-42E6-B947-9A5A4BC35426}" destId="{0A790A68-1B24-4686-AE49-67D570EC4E36}" srcOrd="4" destOrd="0" presId="urn:microsoft.com/office/officeart/2018/2/layout/IconVerticalSolidList"/>
    <dgm:cxn modelId="{88FDBF79-8630-4B8B-8878-6A9205CB8D32}" type="presParOf" srcId="{0A790A68-1B24-4686-AE49-67D570EC4E36}" destId="{070091C7-1AF6-4E53-BE1D-48C353C7EDF4}" srcOrd="0" destOrd="0" presId="urn:microsoft.com/office/officeart/2018/2/layout/IconVerticalSolidList"/>
    <dgm:cxn modelId="{8BD58C95-2006-446C-BBD0-6771A4A7568E}" type="presParOf" srcId="{0A790A68-1B24-4686-AE49-67D570EC4E36}" destId="{44D0B41B-BDC2-4DA1-9459-8512F1B40006}" srcOrd="1" destOrd="0" presId="urn:microsoft.com/office/officeart/2018/2/layout/IconVerticalSolidList"/>
    <dgm:cxn modelId="{52B1BC33-8A04-4331-8010-3638D5249C95}" type="presParOf" srcId="{0A790A68-1B24-4686-AE49-67D570EC4E36}" destId="{DD1D2032-2F0D-4559-8DF5-C9A5C001AFBF}" srcOrd="2" destOrd="0" presId="urn:microsoft.com/office/officeart/2018/2/layout/IconVerticalSolidList"/>
    <dgm:cxn modelId="{1F5D5C7D-F220-4C87-B662-838995521505}" type="presParOf" srcId="{0A790A68-1B24-4686-AE49-67D570EC4E36}" destId="{1D8A4F4F-D311-4022-9716-7F6075920869}" srcOrd="3" destOrd="0" presId="urn:microsoft.com/office/officeart/2018/2/layout/IconVerticalSolidList"/>
    <dgm:cxn modelId="{A55FDCD4-D6A3-411A-8088-2538BAB061DC}" type="presParOf" srcId="{C715CE23-B04A-42E6-B947-9A5A4BC35426}" destId="{447DCD75-3DDD-48EC-A5FF-C86040510BF1}" srcOrd="5" destOrd="0" presId="urn:microsoft.com/office/officeart/2018/2/layout/IconVerticalSolidList"/>
    <dgm:cxn modelId="{2FF5C65E-03DD-493A-BD93-D22B9AFD7955}" type="presParOf" srcId="{C715CE23-B04A-42E6-B947-9A5A4BC35426}" destId="{FC79A0A1-F392-48A3-9572-2FD8440B0186}" srcOrd="6" destOrd="0" presId="urn:microsoft.com/office/officeart/2018/2/layout/IconVerticalSolidList"/>
    <dgm:cxn modelId="{03E0D0E3-E271-4E77-9770-046B288984D9}" type="presParOf" srcId="{FC79A0A1-F392-48A3-9572-2FD8440B0186}" destId="{23DCEBBC-C91E-4FD7-9B9B-20AF5461501A}" srcOrd="0" destOrd="0" presId="urn:microsoft.com/office/officeart/2018/2/layout/IconVerticalSolidList"/>
    <dgm:cxn modelId="{EA22431D-07BF-499A-8E17-8FA3BF3E119D}" type="presParOf" srcId="{FC79A0A1-F392-48A3-9572-2FD8440B0186}" destId="{3979AEDA-225D-4D5A-9669-B05C162F621B}" srcOrd="1" destOrd="0" presId="urn:microsoft.com/office/officeart/2018/2/layout/IconVerticalSolidList"/>
    <dgm:cxn modelId="{7B6A29FD-D87F-4506-851B-E019F9AA3EBB}" type="presParOf" srcId="{FC79A0A1-F392-48A3-9572-2FD8440B0186}" destId="{10E1E9E4-0E2F-4B28-AD41-28464B7C162E}" srcOrd="2" destOrd="0" presId="urn:microsoft.com/office/officeart/2018/2/layout/IconVerticalSolidList"/>
    <dgm:cxn modelId="{BFA3CBA6-E1AF-49D1-B80F-84C8A6D4DAB6}" type="presParOf" srcId="{FC79A0A1-F392-48A3-9572-2FD8440B0186}" destId="{26BB06DB-7120-42FE-A1E7-A73526F014BD}" srcOrd="3" destOrd="0" presId="urn:microsoft.com/office/officeart/2018/2/layout/IconVerticalSolidList"/>
    <dgm:cxn modelId="{35781B40-BD85-4DE6-AFBF-FB3A4273570A}" type="presParOf" srcId="{C715CE23-B04A-42E6-B947-9A5A4BC35426}" destId="{84C66F3A-FA00-4EB0-9247-F5BA9C52086C}" srcOrd="7" destOrd="0" presId="urn:microsoft.com/office/officeart/2018/2/layout/IconVerticalSolidList"/>
    <dgm:cxn modelId="{002EE6D8-5819-4FEE-9574-068042A49E26}" type="presParOf" srcId="{C715CE23-B04A-42E6-B947-9A5A4BC35426}" destId="{D6DB49FD-B60B-4A5B-AE87-3F6049C0331F}" srcOrd="8" destOrd="0" presId="urn:microsoft.com/office/officeart/2018/2/layout/IconVerticalSolidList"/>
    <dgm:cxn modelId="{F97D98BC-1B64-4A49-9E8F-8F82FFE6138B}" type="presParOf" srcId="{D6DB49FD-B60B-4A5B-AE87-3F6049C0331F}" destId="{5257CF83-F2D9-48F3-B870-2569D4834EEB}" srcOrd="0" destOrd="0" presId="urn:microsoft.com/office/officeart/2018/2/layout/IconVerticalSolidList"/>
    <dgm:cxn modelId="{BC1C3759-6A89-4A70-ACEF-27BBB4CFF22E}" type="presParOf" srcId="{D6DB49FD-B60B-4A5B-AE87-3F6049C0331F}" destId="{6322A7B2-E84E-47F2-9FE4-4DCE03E76956}" srcOrd="1" destOrd="0" presId="urn:microsoft.com/office/officeart/2018/2/layout/IconVerticalSolidList"/>
    <dgm:cxn modelId="{517DD776-132B-4090-B864-0D3FC62EEA30}" type="presParOf" srcId="{D6DB49FD-B60B-4A5B-AE87-3F6049C0331F}" destId="{BE4B79A7-FF4B-46B0-97FF-FF807B9248DA}" srcOrd="2" destOrd="0" presId="urn:microsoft.com/office/officeart/2018/2/layout/IconVerticalSolidList"/>
    <dgm:cxn modelId="{97419144-2E87-42B3-93C3-8483236392A7}" type="presParOf" srcId="{D6DB49FD-B60B-4A5B-AE87-3F6049C0331F}" destId="{1BB20D2A-18E6-48DF-982B-F40ABEADFCE5}" srcOrd="3" destOrd="0" presId="urn:microsoft.com/office/officeart/2018/2/layout/IconVerticalSolidList"/>
    <dgm:cxn modelId="{5B3B4BE8-4538-4889-AF0D-DB77A81291C9}" type="presParOf" srcId="{C715CE23-B04A-42E6-B947-9A5A4BC35426}" destId="{3A544652-3F76-43A9-9896-7B5DBFB6B479}" srcOrd="9" destOrd="0" presId="urn:microsoft.com/office/officeart/2018/2/layout/IconVerticalSolidList"/>
    <dgm:cxn modelId="{3A729A58-8E67-42CE-B3FD-007969B0AAFD}" type="presParOf" srcId="{C715CE23-B04A-42E6-B947-9A5A4BC35426}" destId="{BCDAE095-B753-4470-A3B9-F711BE458FB6}" srcOrd="10" destOrd="0" presId="urn:microsoft.com/office/officeart/2018/2/layout/IconVerticalSolidList"/>
    <dgm:cxn modelId="{441E5BF0-CA78-4389-895D-BF6A895F2787}" type="presParOf" srcId="{BCDAE095-B753-4470-A3B9-F711BE458FB6}" destId="{1DD5AB58-53DE-4AA1-8CBA-B6ADC37C4830}" srcOrd="0" destOrd="0" presId="urn:microsoft.com/office/officeart/2018/2/layout/IconVerticalSolidList"/>
    <dgm:cxn modelId="{9FD111BC-0A00-451F-9F08-3020D186EB83}" type="presParOf" srcId="{BCDAE095-B753-4470-A3B9-F711BE458FB6}" destId="{6D800FFE-6D00-4E3A-A243-DDC5DC878BB4}" srcOrd="1" destOrd="0" presId="urn:microsoft.com/office/officeart/2018/2/layout/IconVerticalSolidList"/>
    <dgm:cxn modelId="{C6633FB7-2267-4F70-B764-DF395823CB26}" type="presParOf" srcId="{BCDAE095-B753-4470-A3B9-F711BE458FB6}" destId="{3F13F3C3-2A0E-4D41-BA61-40BE64D3E8FE}" srcOrd="2" destOrd="0" presId="urn:microsoft.com/office/officeart/2018/2/layout/IconVerticalSolidList"/>
    <dgm:cxn modelId="{F1922E43-6A2F-46A9-9CF0-3A269828AC0B}" type="presParOf" srcId="{BCDAE095-B753-4470-A3B9-F711BE458FB6}" destId="{50EA3EFD-E15D-4659-8DCC-33103BDD98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ECF2F2-B6D5-414E-920A-FEF10E7F0A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19F958C4-A902-4E1D-B90A-B151C0FD8803}">
      <dgm:prSet/>
      <dgm:spPr/>
      <dgm:t>
        <a:bodyPr/>
        <a:lstStyle/>
        <a:p>
          <a:r>
            <a:rPr lang="en-GB"/>
            <a:t>Inform HoY/ SENCo of your concerns</a:t>
          </a:r>
          <a:endParaRPr lang="en-US"/>
        </a:p>
      </dgm:t>
    </dgm:pt>
    <dgm:pt modelId="{30C01B1D-8930-4B7F-AF7F-19F425F85DFB}" type="parTrans" cxnId="{308FA03D-46B6-4449-AEC9-C86E4118017B}">
      <dgm:prSet/>
      <dgm:spPr/>
      <dgm:t>
        <a:bodyPr/>
        <a:lstStyle/>
        <a:p>
          <a:endParaRPr lang="en-US"/>
        </a:p>
      </dgm:t>
    </dgm:pt>
    <dgm:pt modelId="{8A90CEDB-13B5-4F5B-ADAE-A1ACED7C9B11}" type="sibTrans" cxnId="{308FA03D-46B6-4449-AEC9-C86E4118017B}">
      <dgm:prSet/>
      <dgm:spPr/>
      <dgm:t>
        <a:bodyPr/>
        <a:lstStyle/>
        <a:p>
          <a:endParaRPr lang="en-US"/>
        </a:p>
      </dgm:t>
    </dgm:pt>
    <dgm:pt modelId="{CE2FC9FA-2ABD-4558-B0BD-3DB5B654B577}">
      <dgm:prSet/>
      <dgm:spPr/>
      <dgm:t>
        <a:bodyPr/>
        <a:lstStyle/>
        <a:p>
          <a:r>
            <a:rPr lang="en-GB"/>
            <a:t>Could access support in school through Chaplain/ ELSA</a:t>
          </a:r>
          <a:endParaRPr lang="en-US"/>
        </a:p>
      </dgm:t>
    </dgm:pt>
    <dgm:pt modelId="{29FB6A56-3031-46C9-9B3E-11826E877566}" type="parTrans" cxnId="{147DED92-7837-4BBF-8980-5B175A14488C}">
      <dgm:prSet/>
      <dgm:spPr/>
      <dgm:t>
        <a:bodyPr/>
        <a:lstStyle/>
        <a:p>
          <a:endParaRPr lang="en-US"/>
        </a:p>
      </dgm:t>
    </dgm:pt>
    <dgm:pt modelId="{7251E074-BDC8-403B-B85C-BE21376C0FB5}" type="sibTrans" cxnId="{147DED92-7837-4BBF-8980-5B175A14488C}">
      <dgm:prSet/>
      <dgm:spPr/>
      <dgm:t>
        <a:bodyPr/>
        <a:lstStyle/>
        <a:p>
          <a:endParaRPr lang="en-US"/>
        </a:p>
      </dgm:t>
    </dgm:pt>
    <dgm:pt modelId="{3E407012-117E-46CD-8144-32FE2254CEA7}">
      <dgm:prSet/>
      <dgm:spPr/>
      <dgm:t>
        <a:bodyPr/>
        <a:lstStyle/>
        <a:p>
          <a:r>
            <a:rPr lang="en-GB" dirty="0"/>
            <a:t>If showing signs of moderate/ severe depression or anxiety, refer to CAMHS (SENCo can do this, or through GP)/ Mind Matters</a:t>
          </a:r>
          <a:endParaRPr lang="en-US" dirty="0"/>
        </a:p>
      </dgm:t>
    </dgm:pt>
    <dgm:pt modelId="{19D4960E-3E4F-4824-A078-774AE4BE9320}" type="parTrans" cxnId="{ED6667E9-69EB-485A-AE41-001FADE88C2E}">
      <dgm:prSet/>
      <dgm:spPr/>
      <dgm:t>
        <a:bodyPr/>
        <a:lstStyle/>
        <a:p>
          <a:endParaRPr lang="en-US"/>
        </a:p>
      </dgm:t>
    </dgm:pt>
    <dgm:pt modelId="{B87E323B-F467-434E-BEDE-A89957524A4C}" type="sibTrans" cxnId="{ED6667E9-69EB-485A-AE41-001FADE88C2E}">
      <dgm:prSet/>
      <dgm:spPr/>
      <dgm:t>
        <a:bodyPr/>
        <a:lstStyle/>
        <a:p>
          <a:endParaRPr lang="en-US"/>
        </a:p>
      </dgm:t>
    </dgm:pt>
    <dgm:pt modelId="{B3F480FF-0FCE-4FA7-A8BE-BB71A286123C}" type="pres">
      <dgm:prSet presAssocID="{DDECF2F2-B6D5-414E-920A-FEF10E7F0A6E}" presName="root" presStyleCnt="0">
        <dgm:presLayoutVars>
          <dgm:dir/>
          <dgm:resizeHandles val="exact"/>
        </dgm:presLayoutVars>
      </dgm:prSet>
      <dgm:spPr/>
    </dgm:pt>
    <dgm:pt modelId="{2E20E1A3-E345-460B-B68D-7C7778FFEEB4}" type="pres">
      <dgm:prSet presAssocID="{19F958C4-A902-4E1D-B90A-B151C0FD8803}" presName="compNode" presStyleCnt="0"/>
      <dgm:spPr/>
    </dgm:pt>
    <dgm:pt modelId="{9F7A403A-05DA-462D-ADAA-47BE4C676251}" type="pres">
      <dgm:prSet presAssocID="{19F958C4-A902-4E1D-B90A-B151C0FD8803}" presName="bgRect" presStyleLbl="bgShp" presStyleIdx="0" presStyleCnt="3"/>
      <dgm:spPr/>
    </dgm:pt>
    <dgm:pt modelId="{927C7AE8-F216-4506-8CBD-36CE36ECB851}" type="pres">
      <dgm:prSet presAssocID="{19F958C4-A902-4E1D-B90A-B151C0FD88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96BD6271-2DB8-498F-B4FD-D06069AC27A4}" type="pres">
      <dgm:prSet presAssocID="{19F958C4-A902-4E1D-B90A-B151C0FD8803}" presName="spaceRect" presStyleCnt="0"/>
      <dgm:spPr/>
    </dgm:pt>
    <dgm:pt modelId="{21D33BA0-F62D-4CB5-8CC0-9810C4734723}" type="pres">
      <dgm:prSet presAssocID="{19F958C4-A902-4E1D-B90A-B151C0FD8803}" presName="parTx" presStyleLbl="revTx" presStyleIdx="0" presStyleCnt="3">
        <dgm:presLayoutVars>
          <dgm:chMax val="0"/>
          <dgm:chPref val="0"/>
        </dgm:presLayoutVars>
      </dgm:prSet>
      <dgm:spPr/>
    </dgm:pt>
    <dgm:pt modelId="{163641C8-7418-4C56-A0CD-AD8E5EA19AB0}" type="pres">
      <dgm:prSet presAssocID="{8A90CEDB-13B5-4F5B-ADAE-A1ACED7C9B11}" presName="sibTrans" presStyleCnt="0"/>
      <dgm:spPr/>
    </dgm:pt>
    <dgm:pt modelId="{BBD9BA0E-36CA-4BC4-BA56-60BDEDBA394E}" type="pres">
      <dgm:prSet presAssocID="{CE2FC9FA-2ABD-4558-B0BD-3DB5B654B577}" presName="compNode" presStyleCnt="0"/>
      <dgm:spPr/>
    </dgm:pt>
    <dgm:pt modelId="{0A9CEE71-8E78-4EF3-BE02-B1185DCB6D81}" type="pres">
      <dgm:prSet presAssocID="{CE2FC9FA-2ABD-4558-B0BD-3DB5B654B577}" presName="bgRect" presStyleLbl="bgShp" presStyleIdx="1" presStyleCnt="3"/>
      <dgm:spPr/>
    </dgm:pt>
    <dgm:pt modelId="{75A15246-D1BD-4D0E-B587-E6B639846ABF}" type="pres">
      <dgm:prSet presAssocID="{CE2FC9FA-2ABD-4558-B0BD-3DB5B654B57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8C50710B-9067-4480-8309-6BE727CD1360}" type="pres">
      <dgm:prSet presAssocID="{CE2FC9FA-2ABD-4558-B0BD-3DB5B654B577}" presName="spaceRect" presStyleCnt="0"/>
      <dgm:spPr/>
    </dgm:pt>
    <dgm:pt modelId="{1BB9D035-9C77-434C-A9C5-1E56021356FA}" type="pres">
      <dgm:prSet presAssocID="{CE2FC9FA-2ABD-4558-B0BD-3DB5B654B577}" presName="parTx" presStyleLbl="revTx" presStyleIdx="1" presStyleCnt="3">
        <dgm:presLayoutVars>
          <dgm:chMax val="0"/>
          <dgm:chPref val="0"/>
        </dgm:presLayoutVars>
      </dgm:prSet>
      <dgm:spPr/>
    </dgm:pt>
    <dgm:pt modelId="{EBF5DCA7-A010-4A22-99CB-FD9DEA72196A}" type="pres">
      <dgm:prSet presAssocID="{7251E074-BDC8-403B-B85C-BE21376C0FB5}" presName="sibTrans" presStyleCnt="0"/>
      <dgm:spPr/>
    </dgm:pt>
    <dgm:pt modelId="{D40AEADF-9E82-465F-97F4-0BAFFBE33DCA}" type="pres">
      <dgm:prSet presAssocID="{3E407012-117E-46CD-8144-32FE2254CEA7}" presName="compNode" presStyleCnt="0"/>
      <dgm:spPr/>
    </dgm:pt>
    <dgm:pt modelId="{6DB07B72-1C66-4174-A9A1-3E770DEC59A4}" type="pres">
      <dgm:prSet presAssocID="{3E407012-117E-46CD-8144-32FE2254CEA7}" presName="bgRect" presStyleLbl="bgShp" presStyleIdx="2" presStyleCnt="3"/>
      <dgm:spPr/>
    </dgm:pt>
    <dgm:pt modelId="{511812CE-1ACC-45E9-B73C-BE64B6CAECB1}" type="pres">
      <dgm:prSet presAssocID="{3E407012-117E-46CD-8144-32FE2254CE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31DFDAA-D72D-4BDE-A9C5-2F635CB2FCEB}" type="pres">
      <dgm:prSet presAssocID="{3E407012-117E-46CD-8144-32FE2254CEA7}" presName="spaceRect" presStyleCnt="0"/>
      <dgm:spPr/>
    </dgm:pt>
    <dgm:pt modelId="{A1F3C079-A5AD-4A9D-A8D8-267AF90FF5CA}" type="pres">
      <dgm:prSet presAssocID="{3E407012-117E-46CD-8144-32FE2254CEA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4253D0C-1D08-4532-8546-932B60AD1D33}" type="presOf" srcId="{CE2FC9FA-2ABD-4558-B0BD-3DB5B654B577}" destId="{1BB9D035-9C77-434C-A9C5-1E56021356FA}" srcOrd="0" destOrd="0" presId="urn:microsoft.com/office/officeart/2018/2/layout/IconVerticalSolidList"/>
    <dgm:cxn modelId="{1D068621-AFD6-46C2-9237-8D259DDFC521}" type="presOf" srcId="{19F958C4-A902-4E1D-B90A-B151C0FD8803}" destId="{21D33BA0-F62D-4CB5-8CC0-9810C4734723}" srcOrd="0" destOrd="0" presId="urn:microsoft.com/office/officeart/2018/2/layout/IconVerticalSolidList"/>
    <dgm:cxn modelId="{308FA03D-46B6-4449-AEC9-C86E4118017B}" srcId="{DDECF2F2-B6D5-414E-920A-FEF10E7F0A6E}" destId="{19F958C4-A902-4E1D-B90A-B151C0FD8803}" srcOrd="0" destOrd="0" parTransId="{30C01B1D-8930-4B7F-AF7F-19F425F85DFB}" sibTransId="{8A90CEDB-13B5-4F5B-ADAE-A1ACED7C9B11}"/>
    <dgm:cxn modelId="{0F1D5B6D-9288-438B-A469-814A4DDC51EE}" type="presOf" srcId="{3E407012-117E-46CD-8144-32FE2254CEA7}" destId="{A1F3C079-A5AD-4A9D-A8D8-267AF90FF5CA}" srcOrd="0" destOrd="0" presId="urn:microsoft.com/office/officeart/2018/2/layout/IconVerticalSolidList"/>
    <dgm:cxn modelId="{147DED92-7837-4BBF-8980-5B175A14488C}" srcId="{DDECF2F2-B6D5-414E-920A-FEF10E7F0A6E}" destId="{CE2FC9FA-2ABD-4558-B0BD-3DB5B654B577}" srcOrd="1" destOrd="0" parTransId="{29FB6A56-3031-46C9-9B3E-11826E877566}" sibTransId="{7251E074-BDC8-403B-B85C-BE21376C0FB5}"/>
    <dgm:cxn modelId="{6E9576C9-6DC8-4394-AD84-CAE555B5ECA3}" type="presOf" srcId="{DDECF2F2-B6D5-414E-920A-FEF10E7F0A6E}" destId="{B3F480FF-0FCE-4FA7-A8BE-BB71A286123C}" srcOrd="0" destOrd="0" presId="urn:microsoft.com/office/officeart/2018/2/layout/IconVerticalSolidList"/>
    <dgm:cxn modelId="{ED6667E9-69EB-485A-AE41-001FADE88C2E}" srcId="{DDECF2F2-B6D5-414E-920A-FEF10E7F0A6E}" destId="{3E407012-117E-46CD-8144-32FE2254CEA7}" srcOrd="2" destOrd="0" parTransId="{19D4960E-3E4F-4824-A078-774AE4BE9320}" sibTransId="{B87E323B-F467-434E-BEDE-A89957524A4C}"/>
    <dgm:cxn modelId="{CAC8C18F-6D82-4740-8137-B594E701783A}" type="presParOf" srcId="{B3F480FF-0FCE-4FA7-A8BE-BB71A286123C}" destId="{2E20E1A3-E345-460B-B68D-7C7778FFEEB4}" srcOrd="0" destOrd="0" presId="urn:microsoft.com/office/officeart/2018/2/layout/IconVerticalSolidList"/>
    <dgm:cxn modelId="{EDD47864-8B67-46B0-9A44-2D1D46CDE0FD}" type="presParOf" srcId="{2E20E1A3-E345-460B-B68D-7C7778FFEEB4}" destId="{9F7A403A-05DA-462D-ADAA-47BE4C676251}" srcOrd="0" destOrd="0" presId="urn:microsoft.com/office/officeart/2018/2/layout/IconVerticalSolidList"/>
    <dgm:cxn modelId="{84731EEC-91C9-4AC1-8F94-2EC4E682D9E7}" type="presParOf" srcId="{2E20E1A3-E345-460B-B68D-7C7778FFEEB4}" destId="{927C7AE8-F216-4506-8CBD-36CE36ECB851}" srcOrd="1" destOrd="0" presId="urn:microsoft.com/office/officeart/2018/2/layout/IconVerticalSolidList"/>
    <dgm:cxn modelId="{B5534E79-87B1-4483-AD35-4245C765D3F3}" type="presParOf" srcId="{2E20E1A3-E345-460B-B68D-7C7778FFEEB4}" destId="{96BD6271-2DB8-498F-B4FD-D06069AC27A4}" srcOrd="2" destOrd="0" presId="urn:microsoft.com/office/officeart/2018/2/layout/IconVerticalSolidList"/>
    <dgm:cxn modelId="{38156FCA-6403-46AD-B0D1-E1F74AA47EEB}" type="presParOf" srcId="{2E20E1A3-E345-460B-B68D-7C7778FFEEB4}" destId="{21D33BA0-F62D-4CB5-8CC0-9810C4734723}" srcOrd="3" destOrd="0" presId="urn:microsoft.com/office/officeart/2018/2/layout/IconVerticalSolidList"/>
    <dgm:cxn modelId="{37302B27-7BF0-424A-A037-DEB3371A17E6}" type="presParOf" srcId="{B3F480FF-0FCE-4FA7-A8BE-BB71A286123C}" destId="{163641C8-7418-4C56-A0CD-AD8E5EA19AB0}" srcOrd="1" destOrd="0" presId="urn:microsoft.com/office/officeart/2018/2/layout/IconVerticalSolidList"/>
    <dgm:cxn modelId="{B106D013-2D74-481C-A359-307B59E33E72}" type="presParOf" srcId="{B3F480FF-0FCE-4FA7-A8BE-BB71A286123C}" destId="{BBD9BA0E-36CA-4BC4-BA56-60BDEDBA394E}" srcOrd="2" destOrd="0" presId="urn:microsoft.com/office/officeart/2018/2/layout/IconVerticalSolidList"/>
    <dgm:cxn modelId="{DC15C45C-D11E-4468-A0B7-849B36DADC36}" type="presParOf" srcId="{BBD9BA0E-36CA-4BC4-BA56-60BDEDBA394E}" destId="{0A9CEE71-8E78-4EF3-BE02-B1185DCB6D81}" srcOrd="0" destOrd="0" presId="urn:microsoft.com/office/officeart/2018/2/layout/IconVerticalSolidList"/>
    <dgm:cxn modelId="{93FC45F6-E559-4231-B200-6D07099E81F9}" type="presParOf" srcId="{BBD9BA0E-36CA-4BC4-BA56-60BDEDBA394E}" destId="{75A15246-D1BD-4D0E-B587-E6B639846ABF}" srcOrd="1" destOrd="0" presId="urn:microsoft.com/office/officeart/2018/2/layout/IconVerticalSolidList"/>
    <dgm:cxn modelId="{D31B7E29-75DC-4385-A408-5390291FC7BC}" type="presParOf" srcId="{BBD9BA0E-36CA-4BC4-BA56-60BDEDBA394E}" destId="{8C50710B-9067-4480-8309-6BE727CD1360}" srcOrd="2" destOrd="0" presId="urn:microsoft.com/office/officeart/2018/2/layout/IconVerticalSolidList"/>
    <dgm:cxn modelId="{344EDC66-1B28-4855-BBCA-B5D4CB237418}" type="presParOf" srcId="{BBD9BA0E-36CA-4BC4-BA56-60BDEDBA394E}" destId="{1BB9D035-9C77-434C-A9C5-1E56021356FA}" srcOrd="3" destOrd="0" presId="urn:microsoft.com/office/officeart/2018/2/layout/IconVerticalSolidList"/>
    <dgm:cxn modelId="{F0A7C3C7-C8C3-449C-A219-21180F815D8B}" type="presParOf" srcId="{B3F480FF-0FCE-4FA7-A8BE-BB71A286123C}" destId="{EBF5DCA7-A010-4A22-99CB-FD9DEA72196A}" srcOrd="3" destOrd="0" presId="urn:microsoft.com/office/officeart/2018/2/layout/IconVerticalSolidList"/>
    <dgm:cxn modelId="{F9CE03F3-E5D8-4BA5-8760-5208039946DE}" type="presParOf" srcId="{B3F480FF-0FCE-4FA7-A8BE-BB71A286123C}" destId="{D40AEADF-9E82-465F-97F4-0BAFFBE33DCA}" srcOrd="4" destOrd="0" presId="urn:microsoft.com/office/officeart/2018/2/layout/IconVerticalSolidList"/>
    <dgm:cxn modelId="{5A413B82-8E65-4B56-8347-993BDF2C879D}" type="presParOf" srcId="{D40AEADF-9E82-465F-97F4-0BAFFBE33DCA}" destId="{6DB07B72-1C66-4174-A9A1-3E770DEC59A4}" srcOrd="0" destOrd="0" presId="urn:microsoft.com/office/officeart/2018/2/layout/IconVerticalSolidList"/>
    <dgm:cxn modelId="{64DCBFA4-195E-4E9D-A0D8-32EFABEB510E}" type="presParOf" srcId="{D40AEADF-9E82-465F-97F4-0BAFFBE33DCA}" destId="{511812CE-1ACC-45E9-B73C-BE64B6CAECB1}" srcOrd="1" destOrd="0" presId="urn:microsoft.com/office/officeart/2018/2/layout/IconVerticalSolidList"/>
    <dgm:cxn modelId="{FFA0D82B-D835-4CFA-B85E-410C006CD310}" type="presParOf" srcId="{D40AEADF-9E82-465F-97F4-0BAFFBE33DCA}" destId="{A31DFDAA-D72D-4BDE-A9C5-2F635CB2FCEB}" srcOrd="2" destOrd="0" presId="urn:microsoft.com/office/officeart/2018/2/layout/IconVerticalSolidList"/>
    <dgm:cxn modelId="{A6305D0A-95E4-4555-ABD1-B6B37D90E4EF}" type="presParOf" srcId="{D40AEADF-9E82-465F-97F4-0BAFFBE33DCA}" destId="{A1F3C079-A5AD-4A9D-A8D8-267AF90FF5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FB57BA-0A63-4C5F-93AA-7B02C97EBBC0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C88922-E254-4F2F-9593-B59C0D3D7A49}">
      <dgm:prSet/>
      <dgm:spPr/>
      <dgm:t>
        <a:bodyPr/>
        <a:lstStyle/>
        <a:p>
          <a:r>
            <a:rPr lang="en-GB" b="1">
              <a:hlinkClick xmlns:r="http://schemas.openxmlformats.org/officeDocument/2006/relationships" r:id="rId1"/>
            </a:rPr>
            <a:t>www.youngminds.org.uk</a:t>
          </a:r>
          <a:endParaRPr lang="en-US"/>
        </a:p>
      </dgm:t>
    </dgm:pt>
    <dgm:pt modelId="{C2CAA11C-A9DA-4A08-8644-F956BA6512DD}" type="parTrans" cxnId="{63C0317D-EC76-480A-A818-7065768E8465}">
      <dgm:prSet/>
      <dgm:spPr/>
      <dgm:t>
        <a:bodyPr/>
        <a:lstStyle/>
        <a:p>
          <a:endParaRPr lang="en-US"/>
        </a:p>
      </dgm:t>
    </dgm:pt>
    <dgm:pt modelId="{080A96BC-EDAB-414C-BF35-D14D3A1C653A}" type="sibTrans" cxnId="{63C0317D-EC76-480A-A818-7065768E8465}">
      <dgm:prSet/>
      <dgm:spPr/>
      <dgm:t>
        <a:bodyPr/>
        <a:lstStyle/>
        <a:p>
          <a:endParaRPr lang="en-US"/>
        </a:p>
      </dgm:t>
    </dgm:pt>
    <dgm:pt modelId="{38258695-7CA3-4156-B54E-CC90F7D4E925}">
      <dgm:prSet/>
      <dgm:spPr/>
      <dgm:t>
        <a:bodyPr/>
        <a:lstStyle/>
        <a:p>
          <a:r>
            <a:rPr lang="en-GB" b="1">
              <a:hlinkClick xmlns:r="http://schemas.openxmlformats.org/officeDocument/2006/relationships" r:id="rId2"/>
            </a:rPr>
            <a:t>https://kooth.com/</a:t>
          </a:r>
          <a:endParaRPr lang="en-US"/>
        </a:p>
      </dgm:t>
    </dgm:pt>
    <dgm:pt modelId="{D129B8A7-0D92-4BF2-A59E-6C3A24C1A572}" type="parTrans" cxnId="{593C3BCC-53AA-4AD9-B282-9E6D3A2E118D}">
      <dgm:prSet/>
      <dgm:spPr/>
      <dgm:t>
        <a:bodyPr/>
        <a:lstStyle/>
        <a:p>
          <a:endParaRPr lang="en-US"/>
        </a:p>
      </dgm:t>
    </dgm:pt>
    <dgm:pt modelId="{4960F4A0-9396-4923-A9D2-5625D391E532}" type="sibTrans" cxnId="{593C3BCC-53AA-4AD9-B282-9E6D3A2E118D}">
      <dgm:prSet/>
      <dgm:spPr/>
      <dgm:t>
        <a:bodyPr/>
        <a:lstStyle/>
        <a:p>
          <a:endParaRPr lang="en-US"/>
        </a:p>
      </dgm:t>
    </dgm:pt>
    <dgm:pt modelId="{8F8868F2-E4E4-46FF-AB4C-687D608BD3F6}">
      <dgm:prSet/>
      <dgm:spPr/>
      <dgm:t>
        <a:bodyPr/>
        <a:lstStyle/>
        <a:p>
          <a:r>
            <a:rPr lang="en-GB" b="1">
              <a:hlinkClick xmlns:r="http://schemas.openxmlformats.org/officeDocument/2006/relationships" r:id="rId3"/>
            </a:rPr>
            <a:t>https://www.thecalmzone.net/</a:t>
          </a:r>
          <a:endParaRPr lang="en-US"/>
        </a:p>
      </dgm:t>
    </dgm:pt>
    <dgm:pt modelId="{4A36D38F-8841-429A-ABB3-334352FA32DA}" type="parTrans" cxnId="{A4FD5E4C-EE7E-4194-9921-9DAF29F847FB}">
      <dgm:prSet/>
      <dgm:spPr/>
      <dgm:t>
        <a:bodyPr/>
        <a:lstStyle/>
        <a:p>
          <a:endParaRPr lang="en-US"/>
        </a:p>
      </dgm:t>
    </dgm:pt>
    <dgm:pt modelId="{411EB8B5-4019-4B6B-9DE3-5DA0E05DC980}" type="sibTrans" cxnId="{A4FD5E4C-EE7E-4194-9921-9DAF29F847FB}">
      <dgm:prSet/>
      <dgm:spPr/>
      <dgm:t>
        <a:bodyPr/>
        <a:lstStyle/>
        <a:p>
          <a:endParaRPr lang="en-US"/>
        </a:p>
      </dgm:t>
    </dgm:pt>
    <dgm:pt modelId="{2176C391-0F4E-4800-BFBB-D3D1CBEC1924}">
      <dgm:prSet/>
      <dgm:spPr/>
      <dgm:t>
        <a:bodyPr/>
        <a:lstStyle/>
        <a:p>
          <a:r>
            <a:rPr lang="en-GB" b="1" dirty="0"/>
            <a:t>NHS Tyne and Wear</a:t>
          </a:r>
          <a:endParaRPr lang="en-US" dirty="0"/>
        </a:p>
      </dgm:t>
    </dgm:pt>
    <dgm:pt modelId="{E3BA75AF-7FA8-4DF4-AC01-461EAA02D05D}" type="parTrans" cxnId="{327AC27A-665A-4E8F-86AB-38F1255BEF47}">
      <dgm:prSet/>
      <dgm:spPr/>
      <dgm:t>
        <a:bodyPr/>
        <a:lstStyle/>
        <a:p>
          <a:endParaRPr lang="en-US"/>
        </a:p>
      </dgm:t>
    </dgm:pt>
    <dgm:pt modelId="{4AB96308-33F3-44FA-B621-5AD44B41ACBF}" type="sibTrans" cxnId="{327AC27A-665A-4E8F-86AB-38F1255BEF47}">
      <dgm:prSet/>
      <dgm:spPr/>
      <dgm:t>
        <a:bodyPr/>
        <a:lstStyle/>
        <a:p>
          <a:endParaRPr lang="en-US"/>
        </a:p>
      </dgm:t>
    </dgm:pt>
    <dgm:pt modelId="{AF82DE20-03F5-4557-A1D8-70D2E81E42D5}">
      <dgm:prSet/>
      <dgm:spPr/>
      <dgm:t>
        <a:bodyPr/>
        <a:lstStyle/>
        <a:p>
          <a:r>
            <a:rPr lang="en-GB" b="1"/>
            <a:t>Samaritans – 116 123</a:t>
          </a:r>
          <a:endParaRPr lang="en-US"/>
        </a:p>
      </dgm:t>
    </dgm:pt>
    <dgm:pt modelId="{4C360768-B5CB-44F4-AB9B-3C06D16ED94C}" type="parTrans" cxnId="{16138317-5F9C-4201-A8C2-E7AFD507D272}">
      <dgm:prSet/>
      <dgm:spPr/>
      <dgm:t>
        <a:bodyPr/>
        <a:lstStyle/>
        <a:p>
          <a:endParaRPr lang="en-US"/>
        </a:p>
      </dgm:t>
    </dgm:pt>
    <dgm:pt modelId="{A803D7C2-55B3-4E0F-9B3B-9DF98997962A}" type="sibTrans" cxnId="{16138317-5F9C-4201-A8C2-E7AFD507D272}">
      <dgm:prSet/>
      <dgm:spPr/>
      <dgm:t>
        <a:bodyPr/>
        <a:lstStyle/>
        <a:p>
          <a:endParaRPr lang="en-US"/>
        </a:p>
      </dgm:t>
    </dgm:pt>
    <dgm:pt modelId="{FC8ED525-2DCF-4ED9-BC02-2EFE3AE04E1E}">
      <dgm:prSet/>
      <dgm:spPr/>
      <dgm:t>
        <a:bodyPr/>
        <a:lstStyle/>
        <a:p>
          <a:r>
            <a:rPr lang="en-GB" b="1" dirty="0" err="1"/>
            <a:t>Mee</a:t>
          </a:r>
          <a:r>
            <a:rPr lang="en-GB" b="1" dirty="0"/>
            <a:t> Too</a:t>
          </a:r>
          <a:endParaRPr lang="en-US" dirty="0"/>
        </a:p>
      </dgm:t>
    </dgm:pt>
    <dgm:pt modelId="{6AA964D7-CFF7-4431-8CAE-9D5A823C085C}" type="parTrans" cxnId="{1756E15C-C362-4887-9458-10017D4D9F71}">
      <dgm:prSet/>
      <dgm:spPr/>
      <dgm:t>
        <a:bodyPr/>
        <a:lstStyle/>
        <a:p>
          <a:endParaRPr lang="en-US"/>
        </a:p>
      </dgm:t>
    </dgm:pt>
    <dgm:pt modelId="{89952399-DAB9-441B-981B-B48AB7445D66}" type="sibTrans" cxnId="{1756E15C-C362-4887-9458-10017D4D9F71}">
      <dgm:prSet/>
      <dgm:spPr/>
      <dgm:t>
        <a:bodyPr/>
        <a:lstStyle/>
        <a:p>
          <a:endParaRPr lang="en-US"/>
        </a:p>
      </dgm:t>
    </dgm:pt>
    <dgm:pt modelId="{47D94B4E-7D5A-4037-ACD5-C18B153AE977}" type="pres">
      <dgm:prSet presAssocID="{A4FB57BA-0A63-4C5F-93AA-7B02C97EBBC0}" presName="vert0" presStyleCnt="0">
        <dgm:presLayoutVars>
          <dgm:dir/>
          <dgm:animOne val="branch"/>
          <dgm:animLvl val="lvl"/>
        </dgm:presLayoutVars>
      </dgm:prSet>
      <dgm:spPr/>
    </dgm:pt>
    <dgm:pt modelId="{7018F9BB-14AF-4BCB-B7F4-E987BB91CFEE}" type="pres">
      <dgm:prSet presAssocID="{62C88922-E254-4F2F-9593-B59C0D3D7A49}" presName="thickLine" presStyleLbl="alignNode1" presStyleIdx="0" presStyleCnt="6"/>
      <dgm:spPr/>
    </dgm:pt>
    <dgm:pt modelId="{02B1F333-D67A-4EC6-B991-EA9205A9056F}" type="pres">
      <dgm:prSet presAssocID="{62C88922-E254-4F2F-9593-B59C0D3D7A49}" presName="horz1" presStyleCnt="0"/>
      <dgm:spPr/>
    </dgm:pt>
    <dgm:pt modelId="{4F10D8E6-BCF7-499C-A70E-C60F1903D4FC}" type="pres">
      <dgm:prSet presAssocID="{62C88922-E254-4F2F-9593-B59C0D3D7A49}" presName="tx1" presStyleLbl="revTx" presStyleIdx="0" presStyleCnt="6"/>
      <dgm:spPr/>
    </dgm:pt>
    <dgm:pt modelId="{F674C8F8-FC3F-472C-A690-9E10E6F6DE7D}" type="pres">
      <dgm:prSet presAssocID="{62C88922-E254-4F2F-9593-B59C0D3D7A49}" presName="vert1" presStyleCnt="0"/>
      <dgm:spPr/>
    </dgm:pt>
    <dgm:pt modelId="{26239979-EC0D-43DC-B770-781E947DBFE2}" type="pres">
      <dgm:prSet presAssocID="{38258695-7CA3-4156-B54E-CC90F7D4E925}" presName="thickLine" presStyleLbl="alignNode1" presStyleIdx="1" presStyleCnt="6"/>
      <dgm:spPr/>
    </dgm:pt>
    <dgm:pt modelId="{2CC7616E-0B51-4A06-B2B4-B2CE799893C6}" type="pres">
      <dgm:prSet presAssocID="{38258695-7CA3-4156-B54E-CC90F7D4E925}" presName="horz1" presStyleCnt="0"/>
      <dgm:spPr/>
    </dgm:pt>
    <dgm:pt modelId="{EAD9DEC6-EE74-440C-A692-EBADB6C6179B}" type="pres">
      <dgm:prSet presAssocID="{38258695-7CA3-4156-B54E-CC90F7D4E925}" presName="tx1" presStyleLbl="revTx" presStyleIdx="1" presStyleCnt="6"/>
      <dgm:spPr/>
    </dgm:pt>
    <dgm:pt modelId="{15AA825B-3888-4E42-B747-C0FB460B1A8A}" type="pres">
      <dgm:prSet presAssocID="{38258695-7CA3-4156-B54E-CC90F7D4E925}" presName="vert1" presStyleCnt="0"/>
      <dgm:spPr/>
    </dgm:pt>
    <dgm:pt modelId="{EA8ECF6E-33BD-4AA1-8A37-B5A96FE05E6C}" type="pres">
      <dgm:prSet presAssocID="{8F8868F2-E4E4-46FF-AB4C-687D608BD3F6}" presName="thickLine" presStyleLbl="alignNode1" presStyleIdx="2" presStyleCnt="6"/>
      <dgm:spPr/>
    </dgm:pt>
    <dgm:pt modelId="{711AE53B-3F62-484C-9FF1-F6D58E42A497}" type="pres">
      <dgm:prSet presAssocID="{8F8868F2-E4E4-46FF-AB4C-687D608BD3F6}" presName="horz1" presStyleCnt="0"/>
      <dgm:spPr/>
    </dgm:pt>
    <dgm:pt modelId="{2B35E73B-ABFF-4BFA-9E83-28D3AA486D7D}" type="pres">
      <dgm:prSet presAssocID="{8F8868F2-E4E4-46FF-AB4C-687D608BD3F6}" presName="tx1" presStyleLbl="revTx" presStyleIdx="2" presStyleCnt="6"/>
      <dgm:spPr/>
    </dgm:pt>
    <dgm:pt modelId="{53F1D343-910E-45C6-887D-7A47CA931F5B}" type="pres">
      <dgm:prSet presAssocID="{8F8868F2-E4E4-46FF-AB4C-687D608BD3F6}" presName="vert1" presStyleCnt="0"/>
      <dgm:spPr/>
    </dgm:pt>
    <dgm:pt modelId="{99A2BA08-06AA-4643-9B78-83026A85D61A}" type="pres">
      <dgm:prSet presAssocID="{2176C391-0F4E-4800-BFBB-D3D1CBEC1924}" presName="thickLine" presStyleLbl="alignNode1" presStyleIdx="3" presStyleCnt="6"/>
      <dgm:spPr/>
    </dgm:pt>
    <dgm:pt modelId="{8F0C6EB0-ED3D-405D-AC74-F9270418D1A1}" type="pres">
      <dgm:prSet presAssocID="{2176C391-0F4E-4800-BFBB-D3D1CBEC1924}" presName="horz1" presStyleCnt="0"/>
      <dgm:spPr/>
    </dgm:pt>
    <dgm:pt modelId="{19EDB35A-E201-4206-A641-FB0AB90A6EAC}" type="pres">
      <dgm:prSet presAssocID="{2176C391-0F4E-4800-BFBB-D3D1CBEC1924}" presName="tx1" presStyleLbl="revTx" presStyleIdx="3" presStyleCnt="6"/>
      <dgm:spPr/>
    </dgm:pt>
    <dgm:pt modelId="{414CC9FD-DA92-4FB2-9C1D-CA121FB485A9}" type="pres">
      <dgm:prSet presAssocID="{2176C391-0F4E-4800-BFBB-D3D1CBEC1924}" presName="vert1" presStyleCnt="0"/>
      <dgm:spPr/>
    </dgm:pt>
    <dgm:pt modelId="{50DEE915-5502-4593-A7C3-762A99661493}" type="pres">
      <dgm:prSet presAssocID="{AF82DE20-03F5-4557-A1D8-70D2E81E42D5}" presName="thickLine" presStyleLbl="alignNode1" presStyleIdx="4" presStyleCnt="6"/>
      <dgm:spPr/>
    </dgm:pt>
    <dgm:pt modelId="{0B231792-58FD-4C17-B077-0E524CCB1447}" type="pres">
      <dgm:prSet presAssocID="{AF82DE20-03F5-4557-A1D8-70D2E81E42D5}" presName="horz1" presStyleCnt="0"/>
      <dgm:spPr/>
    </dgm:pt>
    <dgm:pt modelId="{9A5E475C-FB47-4BAF-BBE7-CC503C232BB4}" type="pres">
      <dgm:prSet presAssocID="{AF82DE20-03F5-4557-A1D8-70D2E81E42D5}" presName="tx1" presStyleLbl="revTx" presStyleIdx="4" presStyleCnt="6"/>
      <dgm:spPr/>
    </dgm:pt>
    <dgm:pt modelId="{231C5BCF-32C9-4601-BC25-0EA31183A5ED}" type="pres">
      <dgm:prSet presAssocID="{AF82DE20-03F5-4557-A1D8-70D2E81E42D5}" presName="vert1" presStyleCnt="0"/>
      <dgm:spPr/>
    </dgm:pt>
    <dgm:pt modelId="{0995D01A-547C-46E4-B3F3-89799D2EC025}" type="pres">
      <dgm:prSet presAssocID="{FC8ED525-2DCF-4ED9-BC02-2EFE3AE04E1E}" presName="thickLine" presStyleLbl="alignNode1" presStyleIdx="5" presStyleCnt="6"/>
      <dgm:spPr/>
    </dgm:pt>
    <dgm:pt modelId="{B6674FFD-99F2-4541-A60D-DF93263E3206}" type="pres">
      <dgm:prSet presAssocID="{FC8ED525-2DCF-4ED9-BC02-2EFE3AE04E1E}" presName="horz1" presStyleCnt="0"/>
      <dgm:spPr/>
    </dgm:pt>
    <dgm:pt modelId="{69A755CA-E42B-4EB9-8EB4-C99D099A275F}" type="pres">
      <dgm:prSet presAssocID="{FC8ED525-2DCF-4ED9-BC02-2EFE3AE04E1E}" presName="tx1" presStyleLbl="revTx" presStyleIdx="5" presStyleCnt="6"/>
      <dgm:spPr/>
    </dgm:pt>
    <dgm:pt modelId="{C88D84FF-11DE-439F-BC18-613DD30A4D78}" type="pres">
      <dgm:prSet presAssocID="{FC8ED525-2DCF-4ED9-BC02-2EFE3AE04E1E}" presName="vert1" presStyleCnt="0"/>
      <dgm:spPr/>
    </dgm:pt>
  </dgm:ptLst>
  <dgm:cxnLst>
    <dgm:cxn modelId="{16138317-5F9C-4201-A8C2-E7AFD507D272}" srcId="{A4FB57BA-0A63-4C5F-93AA-7B02C97EBBC0}" destId="{AF82DE20-03F5-4557-A1D8-70D2E81E42D5}" srcOrd="4" destOrd="0" parTransId="{4C360768-B5CB-44F4-AB9B-3C06D16ED94C}" sibTransId="{A803D7C2-55B3-4E0F-9B3B-9DF98997962A}"/>
    <dgm:cxn modelId="{4A804C2D-71A8-4515-8861-3A7D324160E2}" type="presOf" srcId="{AF82DE20-03F5-4557-A1D8-70D2E81E42D5}" destId="{9A5E475C-FB47-4BAF-BBE7-CC503C232BB4}" srcOrd="0" destOrd="0" presId="urn:microsoft.com/office/officeart/2008/layout/LinedList"/>
    <dgm:cxn modelId="{1756E15C-C362-4887-9458-10017D4D9F71}" srcId="{A4FB57BA-0A63-4C5F-93AA-7B02C97EBBC0}" destId="{FC8ED525-2DCF-4ED9-BC02-2EFE3AE04E1E}" srcOrd="5" destOrd="0" parTransId="{6AA964D7-CFF7-4431-8CAE-9D5A823C085C}" sibTransId="{89952399-DAB9-441B-981B-B48AB7445D66}"/>
    <dgm:cxn modelId="{14533D66-8F39-4BD5-B416-3A632E4E2EB3}" type="presOf" srcId="{38258695-7CA3-4156-B54E-CC90F7D4E925}" destId="{EAD9DEC6-EE74-440C-A692-EBADB6C6179B}" srcOrd="0" destOrd="0" presId="urn:microsoft.com/office/officeart/2008/layout/LinedList"/>
    <dgm:cxn modelId="{A4FD5E4C-EE7E-4194-9921-9DAF29F847FB}" srcId="{A4FB57BA-0A63-4C5F-93AA-7B02C97EBBC0}" destId="{8F8868F2-E4E4-46FF-AB4C-687D608BD3F6}" srcOrd="2" destOrd="0" parTransId="{4A36D38F-8841-429A-ABB3-334352FA32DA}" sibTransId="{411EB8B5-4019-4B6B-9DE3-5DA0E05DC980}"/>
    <dgm:cxn modelId="{327AC27A-665A-4E8F-86AB-38F1255BEF47}" srcId="{A4FB57BA-0A63-4C5F-93AA-7B02C97EBBC0}" destId="{2176C391-0F4E-4800-BFBB-D3D1CBEC1924}" srcOrd="3" destOrd="0" parTransId="{E3BA75AF-7FA8-4DF4-AC01-461EAA02D05D}" sibTransId="{4AB96308-33F3-44FA-B621-5AD44B41ACBF}"/>
    <dgm:cxn modelId="{63C0317D-EC76-480A-A818-7065768E8465}" srcId="{A4FB57BA-0A63-4C5F-93AA-7B02C97EBBC0}" destId="{62C88922-E254-4F2F-9593-B59C0D3D7A49}" srcOrd="0" destOrd="0" parTransId="{C2CAA11C-A9DA-4A08-8644-F956BA6512DD}" sibTransId="{080A96BC-EDAB-414C-BF35-D14D3A1C653A}"/>
    <dgm:cxn modelId="{BDC51FA7-04DF-4140-93B4-47FDF14A9724}" type="presOf" srcId="{8F8868F2-E4E4-46FF-AB4C-687D608BD3F6}" destId="{2B35E73B-ABFF-4BFA-9E83-28D3AA486D7D}" srcOrd="0" destOrd="0" presId="urn:microsoft.com/office/officeart/2008/layout/LinedList"/>
    <dgm:cxn modelId="{9D866FAE-6F46-4FA7-BF5A-3E12D9200700}" type="presOf" srcId="{62C88922-E254-4F2F-9593-B59C0D3D7A49}" destId="{4F10D8E6-BCF7-499C-A70E-C60F1903D4FC}" srcOrd="0" destOrd="0" presId="urn:microsoft.com/office/officeart/2008/layout/LinedList"/>
    <dgm:cxn modelId="{DCD2B4C4-2BA8-4BE3-847D-B0678A379E34}" type="presOf" srcId="{2176C391-0F4E-4800-BFBB-D3D1CBEC1924}" destId="{19EDB35A-E201-4206-A641-FB0AB90A6EAC}" srcOrd="0" destOrd="0" presId="urn:microsoft.com/office/officeart/2008/layout/LinedList"/>
    <dgm:cxn modelId="{593C3BCC-53AA-4AD9-B282-9E6D3A2E118D}" srcId="{A4FB57BA-0A63-4C5F-93AA-7B02C97EBBC0}" destId="{38258695-7CA3-4156-B54E-CC90F7D4E925}" srcOrd="1" destOrd="0" parTransId="{D129B8A7-0D92-4BF2-A59E-6C3A24C1A572}" sibTransId="{4960F4A0-9396-4923-A9D2-5625D391E532}"/>
    <dgm:cxn modelId="{7FAC84CD-FCD9-45F5-BD22-98EBFB128A0C}" type="presOf" srcId="{A4FB57BA-0A63-4C5F-93AA-7B02C97EBBC0}" destId="{47D94B4E-7D5A-4037-ACD5-C18B153AE977}" srcOrd="0" destOrd="0" presId="urn:microsoft.com/office/officeart/2008/layout/LinedList"/>
    <dgm:cxn modelId="{5D089FF5-83A6-40AF-8D15-1570DB0F5900}" type="presOf" srcId="{FC8ED525-2DCF-4ED9-BC02-2EFE3AE04E1E}" destId="{69A755CA-E42B-4EB9-8EB4-C99D099A275F}" srcOrd="0" destOrd="0" presId="urn:microsoft.com/office/officeart/2008/layout/LinedList"/>
    <dgm:cxn modelId="{60EBE45C-5602-4B0F-A7CD-FF8BC544617D}" type="presParOf" srcId="{47D94B4E-7D5A-4037-ACD5-C18B153AE977}" destId="{7018F9BB-14AF-4BCB-B7F4-E987BB91CFEE}" srcOrd="0" destOrd="0" presId="urn:microsoft.com/office/officeart/2008/layout/LinedList"/>
    <dgm:cxn modelId="{29039DE7-BD9A-4369-8CC7-78FBDA07B5A6}" type="presParOf" srcId="{47D94B4E-7D5A-4037-ACD5-C18B153AE977}" destId="{02B1F333-D67A-4EC6-B991-EA9205A9056F}" srcOrd="1" destOrd="0" presId="urn:microsoft.com/office/officeart/2008/layout/LinedList"/>
    <dgm:cxn modelId="{F820380B-CF78-4CC4-A02A-A1492FB3767E}" type="presParOf" srcId="{02B1F333-D67A-4EC6-B991-EA9205A9056F}" destId="{4F10D8E6-BCF7-499C-A70E-C60F1903D4FC}" srcOrd="0" destOrd="0" presId="urn:microsoft.com/office/officeart/2008/layout/LinedList"/>
    <dgm:cxn modelId="{277C2B0F-1B63-4F6C-BF65-7E1A2E53FC53}" type="presParOf" srcId="{02B1F333-D67A-4EC6-B991-EA9205A9056F}" destId="{F674C8F8-FC3F-472C-A690-9E10E6F6DE7D}" srcOrd="1" destOrd="0" presId="urn:microsoft.com/office/officeart/2008/layout/LinedList"/>
    <dgm:cxn modelId="{E0E86BBE-9834-4833-9E04-699069B23172}" type="presParOf" srcId="{47D94B4E-7D5A-4037-ACD5-C18B153AE977}" destId="{26239979-EC0D-43DC-B770-781E947DBFE2}" srcOrd="2" destOrd="0" presId="urn:microsoft.com/office/officeart/2008/layout/LinedList"/>
    <dgm:cxn modelId="{68FFF287-EC22-4D20-988C-DD9FEA3739AC}" type="presParOf" srcId="{47D94B4E-7D5A-4037-ACD5-C18B153AE977}" destId="{2CC7616E-0B51-4A06-B2B4-B2CE799893C6}" srcOrd="3" destOrd="0" presId="urn:microsoft.com/office/officeart/2008/layout/LinedList"/>
    <dgm:cxn modelId="{0068C4C9-AA5B-4D71-9FA1-5FEB2590FE7E}" type="presParOf" srcId="{2CC7616E-0B51-4A06-B2B4-B2CE799893C6}" destId="{EAD9DEC6-EE74-440C-A692-EBADB6C6179B}" srcOrd="0" destOrd="0" presId="urn:microsoft.com/office/officeart/2008/layout/LinedList"/>
    <dgm:cxn modelId="{042F88C6-EE4D-4D7C-A33C-68513D544443}" type="presParOf" srcId="{2CC7616E-0B51-4A06-B2B4-B2CE799893C6}" destId="{15AA825B-3888-4E42-B747-C0FB460B1A8A}" srcOrd="1" destOrd="0" presId="urn:microsoft.com/office/officeart/2008/layout/LinedList"/>
    <dgm:cxn modelId="{C6DC3E08-F26A-4842-A343-A2C00D878B7F}" type="presParOf" srcId="{47D94B4E-7D5A-4037-ACD5-C18B153AE977}" destId="{EA8ECF6E-33BD-4AA1-8A37-B5A96FE05E6C}" srcOrd="4" destOrd="0" presId="urn:microsoft.com/office/officeart/2008/layout/LinedList"/>
    <dgm:cxn modelId="{9C778633-0C89-4C0C-9DAC-9B4FE73032D8}" type="presParOf" srcId="{47D94B4E-7D5A-4037-ACD5-C18B153AE977}" destId="{711AE53B-3F62-484C-9FF1-F6D58E42A497}" srcOrd="5" destOrd="0" presId="urn:microsoft.com/office/officeart/2008/layout/LinedList"/>
    <dgm:cxn modelId="{112A483A-6D5B-43C1-8255-A54BD46C0614}" type="presParOf" srcId="{711AE53B-3F62-484C-9FF1-F6D58E42A497}" destId="{2B35E73B-ABFF-4BFA-9E83-28D3AA486D7D}" srcOrd="0" destOrd="0" presId="urn:microsoft.com/office/officeart/2008/layout/LinedList"/>
    <dgm:cxn modelId="{5FB3D59B-241E-4FBB-9F31-4E5D9FA4C958}" type="presParOf" srcId="{711AE53B-3F62-484C-9FF1-F6D58E42A497}" destId="{53F1D343-910E-45C6-887D-7A47CA931F5B}" srcOrd="1" destOrd="0" presId="urn:microsoft.com/office/officeart/2008/layout/LinedList"/>
    <dgm:cxn modelId="{C0AC2FDD-4054-4569-A5A1-8CD634A4B53C}" type="presParOf" srcId="{47D94B4E-7D5A-4037-ACD5-C18B153AE977}" destId="{99A2BA08-06AA-4643-9B78-83026A85D61A}" srcOrd="6" destOrd="0" presId="urn:microsoft.com/office/officeart/2008/layout/LinedList"/>
    <dgm:cxn modelId="{7F46CED8-180A-40D1-98A4-9C3CE5D76DC2}" type="presParOf" srcId="{47D94B4E-7D5A-4037-ACD5-C18B153AE977}" destId="{8F0C6EB0-ED3D-405D-AC74-F9270418D1A1}" srcOrd="7" destOrd="0" presId="urn:microsoft.com/office/officeart/2008/layout/LinedList"/>
    <dgm:cxn modelId="{685157CC-A36C-4BE8-80B4-595C6DF417F9}" type="presParOf" srcId="{8F0C6EB0-ED3D-405D-AC74-F9270418D1A1}" destId="{19EDB35A-E201-4206-A641-FB0AB90A6EAC}" srcOrd="0" destOrd="0" presId="urn:microsoft.com/office/officeart/2008/layout/LinedList"/>
    <dgm:cxn modelId="{A1F54F80-3C9E-4F65-BC53-ED9CCE7C560F}" type="presParOf" srcId="{8F0C6EB0-ED3D-405D-AC74-F9270418D1A1}" destId="{414CC9FD-DA92-4FB2-9C1D-CA121FB485A9}" srcOrd="1" destOrd="0" presId="urn:microsoft.com/office/officeart/2008/layout/LinedList"/>
    <dgm:cxn modelId="{3CAFB6F9-D7CA-40E0-ACF1-764C45906CA8}" type="presParOf" srcId="{47D94B4E-7D5A-4037-ACD5-C18B153AE977}" destId="{50DEE915-5502-4593-A7C3-762A99661493}" srcOrd="8" destOrd="0" presId="urn:microsoft.com/office/officeart/2008/layout/LinedList"/>
    <dgm:cxn modelId="{B62FEFBF-26F2-40F1-B69B-0D24851C965B}" type="presParOf" srcId="{47D94B4E-7D5A-4037-ACD5-C18B153AE977}" destId="{0B231792-58FD-4C17-B077-0E524CCB1447}" srcOrd="9" destOrd="0" presId="urn:microsoft.com/office/officeart/2008/layout/LinedList"/>
    <dgm:cxn modelId="{5A2AC1E6-921E-406D-87C0-7AD996297518}" type="presParOf" srcId="{0B231792-58FD-4C17-B077-0E524CCB1447}" destId="{9A5E475C-FB47-4BAF-BBE7-CC503C232BB4}" srcOrd="0" destOrd="0" presId="urn:microsoft.com/office/officeart/2008/layout/LinedList"/>
    <dgm:cxn modelId="{2BCE0BF3-6D48-4308-B1FC-8303463C1B43}" type="presParOf" srcId="{0B231792-58FD-4C17-B077-0E524CCB1447}" destId="{231C5BCF-32C9-4601-BC25-0EA31183A5ED}" srcOrd="1" destOrd="0" presId="urn:microsoft.com/office/officeart/2008/layout/LinedList"/>
    <dgm:cxn modelId="{9D1CAFF7-7A91-436E-9755-E89CF8B8BCF1}" type="presParOf" srcId="{47D94B4E-7D5A-4037-ACD5-C18B153AE977}" destId="{0995D01A-547C-46E4-B3F3-89799D2EC025}" srcOrd="10" destOrd="0" presId="urn:microsoft.com/office/officeart/2008/layout/LinedList"/>
    <dgm:cxn modelId="{2B8D8BCA-319D-48BF-9E95-B464C704E550}" type="presParOf" srcId="{47D94B4E-7D5A-4037-ACD5-C18B153AE977}" destId="{B6674FFD-99F2-4541-A60D-DF93263E3206}" srcOrd="11" destOrd="0" presId="urn:microsoft.com/office/officeart/2008/layout/LinedList"/>
    <dgm:cxn modelId="{CCDA2F5D-14C7-4E07-A8A5-A2B1EC60CD84}" type="presParOf" srcId="{B6674FFD-99F2-4541-A60D-DF93263E3206}" destId="{69A755CA-E42B-4EB9-8EB4-C99D099A275F}" srcOrd="0" destOrd="0" presId="urn:microsoft.com/office/officeart/2008/layout/LinedList"/>
    <dgm:cxn modelId="{F1AC5F3B-6CA9-429C-A388-26450620159C}" type="presParOf" srcId="{B6674FFD-99F2-4541-A60D-DF93263E3206}" destId="{C88D84FF-11DE-439F-BC18-613DD30A4D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0E4754-5280-4918-A765-26A57B7E4BB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922F0C-5BDA-4230-A7FB-C214B64B2A6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/>
            <a:t>5%</a:t>
          </a:r>
        </a:p>
      </dgm:t>
    </dgm:pt>
    <dgm:pt modelId="{FFEAFFED-0C76-48C6-A1DD-AC34086B278D}" type="parTrans" cxnId="{E4BDE067-C9FE-4959-A47C-CBF69BCB159A}">
      <dgm:prSet/>
      <dgm:spPr/>
      <dgm:t>
        <a:bodyPr/>
        <a:lstStyle/>
        <a:p>
          <a:endParaRPr lang="en-US"/>
        </a:p>
      </dgm:t>
    </dgm:pt>
    <dgm:pt modelId="{D95C7654-389C-4839-AB8D-BE5EE4A4AB60}" type="sibTrans" cxnId="{E4BDE067-C9FE-4959-A47C-CBF69BCB159A}">
      <dgm:prSet/>
      <dgm:spPr/>
      <dgm:t>
        <a:bodyPr/>
        <a:lstStyle/>
        <a:p>
          <a:endParaRPr lang="en-US"/>
        </a:p>
      </dgm:t>
    </dgm:pt>
    <dgm:pt modelId="{038E45FD-EAA2-4CCF-ABB5-4060293F5A7C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GB" dirty="0"/>
            <a:t>11%</a:t>
          </a:r>
          <a:endParaRPr lang="en-US" dirty="0"/>
        </a:p>
      </dgm:t>
    </dgm:pt>
    <dgm:pt modelId="{4CAA197E-CE1F-41EC-ADA6-F427E7E49BF6}" type="parTrans" cxnId="{C6D239D5-97C6-4020-B9BC-9C93CF40DF67}">
      <dgm:prSet/>
      <dgm:spPr/>
      <dgm:t>
        <a:bodyPr/>
        <a:lstStyle/>
        <a:p>
          <a:endParaRPr lang="en-US"/>
        </a:p>
      </dgm:t>
    </dgm:pt>
    <dgm:pt modelId="{13D07E00-D20C-4D0F-AF2D-7051C0211E1B}" type="sibTrans" cxnId="{C6D239D5-97C6-4020-B9BC-9C93CF40DF67}">
      <dgm:prSet/>
      <dgm:spPr/>
      <dgm:t>
        <a:bodyPr/>
        <a:lstStyle/>
        <a:p>
          <a:endParaRPr lang="en-US"/>
        </a:p>
      </dgm:t>
    </dgm:pt>
    <dgm:pt modelId="{6B318E54-40D9-4AD4-82B2-7DBA40039B0F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/>
            <a:t>14%</a:t>
          </a:r>
        </a:p>
      </dgm:t>
    </dgm:pt>
    <dgm:pt modelId="{65CB8211-1059-4F08-B3D6-6E65C5A6672A}" type="parTrans" cxnId="{35318673-72EC-4DC1-BB69-5F685D6D1B9F}">
      <dgm:prSet/>
      <dgm:spPr/>
      <dgm:t>
        <a:bodyPr/>
        <a:lstStyle/>
        <a:p>
          <a:endParaRPr lang="en-US"/>
        </a:p>
      </dgm:t>
    </dgm:pt>
    <dgm:pt modelId="{9D94D770-A11D-484E-940C-5D21F009A2AB}" type="sibTrans" cxnId="{35318673-72EC-4DC1-BB69-5F685D6D1B9F}">
      <dgm:prSet/>
      <dgm:spPr/>
      <dgm:t>
        <a:bodyPr/>
        <a:lstStyle/>
        <a:p>
          <a:endParaRPr lang="en-US"/>
        </a:p>
      </dgm:t>
    </dgm:pt>
    <dgm:pt modelId="{4792B93B-E827-4F82-8B0A-0600DB63B131}" type="pres">
      <dgm:prSet presAssocID="{840E4754-5280-4918-A765-26A57B7E4B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2CB04D-999D-45A9-A480-E8900B12FBB0}" type="pres">
      <dgm:prSet presAssocID="{13922F0C-5BDA-4230-A7FB-C214B64B2A67}" presName="hierRoot1" presStyleCnt="0"/>
      <dgm:spPr/>
    </dgm:pt>
    <dgm:pt modelId="{8D5DBA89-B75A-410D-9E0A-8C9BFEE5BC58}" type="pres">
      <dgm:prSet presAssocID="{13922F0C-5BDA-4230-A7FB-C214B64B2A67}" presName="composite" presStyleCnt="0"/>
      <dgm:spPr/>
    </dgm:pt>
    <dgm:pt modelId="{72C85BE7-B211-4B8A-B99F-286EC949AB6F}" type="pres">
      <dgm:prSet presAssocID="{13922F0C-5BDA-4230-A7FB-C214B64B2A67}" presName="background" presStyleLbl="node0" presStyleIdx="0" presStyleCnt="3"/>
      <dgm:spPr/>
    </dgm:pt>
    <dgm:pt modelId="{21BE2FB4-AC4A-486E-87FB-BC083FAD6F07}" type="pres">
      <dgm:prSet presAssocID="{13922F0C-5BDA-4230-A7FB-C214B64B2A67}" presName="text" presStyleLbl="fgAcc0" presStyleIdx="0" presStyleCnt="3">
        <dgm:presLayoutVars>
          <dgm:chPref val="3"/>
        </dgm:presLayoutVars>
      </dgm:prSet>
      <dgm:spPr/>
    </dgm:pt>
    <dgm:pt modelId="{A58D63B3-AF2F-45C3-A782-3F20863BC760}" type="pres">
      <dgm:prSet presAssocID="{13922F0C-5BDA-4230-A7FB-C214B64B2A67}" presName="hierChild2" presStyleCnt="0"/>
      <dgm:spPr/>
    </dgm:pt>
    <dgm:pt modelId="{F643B91A-6263-4B44-BB3E-21E7269F06A4}" type="pres">
      <dgm:prSet presAssocID="{038E45FD-EAA2-4CCF-ABB5-4060293F5A7C}" presName="hierRoot1" presStyleCnt="0"/>
      <dgm:spPr/>
    </dgm:pt>
    <dgm:pt modelId="{FD4B8282-CF52-4AFF-BE62-82023887C6EE}" type="pres">
      <dgm:prSet presAssocID="{038E45FD-EAA2-4CCF-ABB5-4060293F5A7C}" presName="composite" presStyleCnt="0"/>
      <dgm:spPr/>
    </dgm:pt>
    <dgm:pt modelId="{91D71142-F7EE-4840-93AA-DF7ECF68540E}" type="pres">
      <dgm:prSet presAssocID="{038E45FD-EAA2-4CCF-ABB5-4060293F5A7C}" presName="background" presStyleLbl="node0" presStyleIdx="1" presStyleCnt="3"/>
      <dgm:spPr/>
    </dgm:pt>
    <dgm:pt modelId="{BF52F18F-C6AC-4EB0-952C-93C51EABDE31}" type="pres">
      <dgm:prSet presAssocID="{038E45FD-EAA2-4CCF-ABB5-4060293F5A7C}" presName="text" presStyleLbl="fgAcc0" presStyleIdx="1" presStyleCnt="3">
        <dgm:presLayoutVars>
          <dgm:chPref val="3"/>
        </dgm:presLayoutVars>
      </dgm:prSet>
      <dgm:spPr/>
    </dgm:pt>
    <dgm:pt modelId="{7AA2BFC6-9CDC-4F54-A5B1-CC62039FFEB7}" type="pres">
      <dgm:prSet presAssocID="{038E45FD-EAA2-4CCF-ABB5-4060293F5A7C}" presName="hierChild2" presStyleCnt="0"/>
      <dgm:spPr/>
    </dgm:pt>
    <dgm:pt modelId="{A8D3EC1C-1092-4EC4-8ED4-6A1B0DADAE6E}" type="pres">
      <dgm:prSet presAssocID="{6B318E54-40D9-4AD4-82B2-7DBA40039B0F}" presName="hierRoot1" presStyleCnt="0"/>
      <dgm:spPr/>
    </dgm:pt>
    <dgm:pt modelId="{075FC9CD-77D1-4049-BB32-3C0790D050F9}" type="pres">
      <dgm:prSet presAssocID="{6B318E54-40D9-4AD4-82B2-7DBA40039B0F}" presName="composite" presStyleCnt="0"/>
      <dgm:spPr/>
    </dgm:pt>
    <dgm:pt modelId="{3ED55A83-A157-41EA-8144-14D94E54ECB0}" type="pres">
      <dgm:prSet presAssocID="{6B318E54-40D9-4AD4-82B2-7DBA40039B0F}" presName="background" presStyleLbl="node0" presStyleIdx="2" presStyleCnt="3"/>
      <dgm:spPr/>
    </dgm:pt>
    <dgm:pt modelId="{D8615871-0AB3-46E6-9F7F-899B30231E7D}" type="pres">
      <dgm:prSet presAssocID="{6B318E54-40D9-4AD4-82B2-7DBA40039B0F}" presName="text" presStyleLbl="fgAcc0" presStyleIdx="2" presStyleCnt="3">
        <dgm:presLayoutVars>
          <dgm:chPref val="3"/>
        </dgm:presLayoutVars>
      </dgm:prSet>
      <dgm:spPr/>
    </dgm:pt>
    <dgm:pt modelId="{7680CF88-71D7-475A-8DE2-93A82062747A}" type="pres">
      <dgm:prSet presAssocID="{6B318E54-40D9-4AD4-82B2-7DBA40039B0F}" presName="hierChild2" presStyleCnt="0"/>
      <dgm:spPr/>
    </dgm:pt>
  </dgm:ptLst>
  <dgm:cxnLst>
    <dgm:cxn modelId="{94E6D81E-9706-4707-9A63-6ED522B2D385}" type="presOf" srcId="{038E45FD-EAA2-4CCF-ABB5-4060293F5A7C}" destId="{BF52F18F-C6AC-4EB0-952C-93C51EABDE31}" srcOrd="0" destOrd="0" presId="urn:microsoft.com/office/officeart/2005/8/layout/hierarchy1"/>
    <dgm:cxn modelId="{E4BDE067-C9FE-4959-A47C-CBF69BCB159A}" srcId="{840E4754-5280-4918-A765-26A57B7E4BB9}" destId="{13922F0C-5BDA-4230-A7FB-C214B64B2A67}" srcOrd="0" destOrd="0" parTransId="{FFEAFFED-0C76-48C6-A1DD-AC34086B278D}" sibTransId="{D95C7654-389C-4839-AB8D-BE5EE4A4AB60}"/>
    <dgm:cxn modelId="{35318673-72EC-4DC1-BB69-5F685D6D1B9F}" srcId="{840E4754-5280-4918-A765-26A57B7E4BB9}" destId="{6B318E54-40D9-4AD4-82B2-7DBA40039B0F}" srcOrd="2" destOrd="0" parTransId="{65CB8211-1059-4F08-B3D6-6E65C5A6672A}" sibTransId="{9D94D770-A11D-484E-940C-5D21F009A2AB}"/>
    <dgm:cxn modelId="{05299482-3E0D-40FB-A738-D97AF52F49EE}" type="presOf" srcId="{6B318E54-40D9-4AD4-82B2-7DBA40039B0F}" destId="{D8615871-0AB3-46E6-9F7F-899B30231E7D}" srcOrd="0" destOrd="0" presId="urn:microsoft.com/office/officeart/2005/8/layout/hierarchy1"/>
    <dgm:cxn modelId="{E8B130C6-0FF6-4A7E-8AF1-C07EE682F466}" type="presOf" srcId="{840E4754-5280-4918-A765-26A57B7E4BB9}" destId="{4792B93B-E827-4F82-8B0A-0600DB63B131}" srcOrd="0" destOrd="0" presId="urn:microsoft.com/office/officeart/2005/8/layout/hierarchy1"/>
    <dgm:cxn modelId="{C6D239D5-97C6-4020-B9BC-9C93CF40DF67}" srcId="{840E4754-5280-4918-A765-26A57B7E4BB9}" destId="{038E45FD-EAA2-4CCF-ABB5-4060293F5A7C}" srcOrd="1" destOrd="0" parTransId="{4CAA197E-CE1F-41EC-ADA6-F427E7E49BF6}" sibTransId="{13D07E00-D20C-4D0F-AF2D-7051C0211E1B}"/>
    <dgm:cxn modelId="{580159E6-E98B-4585-81F2-356285DA24E6}" type="presOf" srcId="{13922F0C-5BDA-4230-A7FB-C214B64B2A67}" destId="{21BE2FB4-AC4A-486E-87FB-BC083FAD6F07}" srcOrd="0" destOrd="0" presId="urn:microsoft.com/office/officeart/2005/8/layout/hierarchy1"/>
    <dgm:cxn modelId="{0DA8E162-07DC-4010-B94E-CC564D71C7B1}" type="presParOf" srcId="{4792B93B-E827-4F82-8B0A-0600DB63B131}" destId="{EA2CB04D-999D-45A9-A480-E8900B12FBB0}" srcOrd="0" destOrd="0" presId="urn:microsoft.com/office/officeart/2005/8/layout/hierarchy1"/>
    <dgm:cxn modelId="{C7841AF8-EA5A-49F8-9890-B59D57B64A38}" type="presParOf" srcId="{EA2CB04D-999D-45A9-A480-E8900B12FBB0}" destId="{8D5DBA89-B75A-410D-9E0A-8C9BFEE5BC58}" srcOrd="0" destOrd="0" presId="urn:microsoft.com/office/officeart/2005/8/layout/hierarchy1"/>
    <dgm:cxn modelId="{1F3E8B97-2F47-475F-A261-6803A06400D1}" type="presParOf" srcId="{8D5DBA89-B75A-410D-9E0A-8C9BFEE5BC58}" destId="{72C85BE7-B211-4B8A-B99F-286EC949AB6F}" srcOrd="0" destOrd="0" presId="urn:microsoft.com/office/officeart/2005/8/layout/hierarchy1"/>
    <dgm:cxn modelId="{CE5E2714-2265-40D5-BABF-EE1D3D10DC7A}" type="presParOf" srcId="{8D5DBA89-B75A-410D-9E0A-8C9BFEE5BC58}" destId="{21BE2FB4-AC4A-486E-87FB-BC083FAD6F07}" srcOrd="1" destOrd="0" presId="urn:microsoft.com/office/officeart/2005/8/layout/hierarchy1"/>
    <dgm:cxn modelId="{EBEB8EA4-822A-4008-A381-1C42B1C15072}" type="presParOf" srcId="{EA2CB04D-999D-45A9-A480-E8900B12FBB0}" destId="{A58D63B3-AF2F-45C3-A782-3F20863BC760}" srcOrd="1" destOrd="0" presId="urn:microsoft.com/office/officeart/2005/8/layout/hierarchy1"/>
    <dgm:cxn modelId="{2F009D61-ABD5-495A-A9BC-ED0DDE517070}" type="presParOf" srcId="{4792B93B-E827-4F82-8B0A-0600DB63B131}" destId="{F643B91A-6263-4B44-BB3E-21E7269F06A4}" srcOrd="1" destOrd="0" presId="urn:microsoft.com/office/officeart/2005/8/layout/hierarchy1"/>
    <dgm:cxn modelId="{514EEBC1-1963-41F0-897C-AB1BEC66973E}" type="presParOf" srcId="{F643B91A-6263-4B44-BB3E-21E7269F06A4}" destId="{FD4B8282-CF52-4AFF-BE62-82023887C6EE}" srcOrd="0" destOrd="0" presId="urn:microsoft.com/office/officeart/2005/8/layout/hierarchy1"/>
    <dgm:cxn modelId="{FAB6CE99-FD94-45E3-850A-DE08E1FDD9D9}" type="presParOf" srcId="{FD4B8282-CF52-4AFF-BE62-82023887C6EE}" destId="{91D71142-F7EE-4840-93AA-DF7ECF68540E}" srcOrd="0" destOrd="0" presId="urn:microsoft.com/office/officeart/2005/8/layout/hierarchy1"/>
    <dgm:cxn modelId="{6B5E60C1-43F0-4CAB-B541-B56F9133B7BE}" type="presParOf" srcId="{FD4B8282-CF52-4AFF-BE62-82023887C6EE}" destId="{BF52F18F-C6AC-4EB0-952C-93C51EABDE31}" srcOrd="1" destOrd="0" presId="urn:microsoft.com/office/officeart/2005/8/layout/hierarchy1"/>
    <dgm:cxn modelId="{555E60C8-774C-40F5-BDF8-5E21E9C8BFFA}" type="presParOf" srcId="{F643B91A-6263-4B44-BB3E-21E7269F06A4}" destId="{7AA2BFC6-9CDC-4F54-A5B1-CC62039FFEB7}" srcOrd="1" destOrd="0" presId="urn:microsoft.com/office/officeart/2005/8/layout/hierarchy1"/>
    <dgm:cxn modelId="{1E31E5CD-DC3F-44F7-B149-67B2C8DC2E60}" type="presParOf" srcId="{4792B93B-E827-4F82-8B0A-0600DB63B131}" destId="{A8D3EC1C-1092-4EC4-8ED4-6A1B0DADAE6E}" srcOrd="2" destOrd="0" presId="urn:microsoft.com/office/officeart/2005/8/layout/hierarchy1"/>
    <dgm:cxn modelId="{B7AC0C0C-FA83-405D-A60C-FBF1996A3A62}" type="presParOf" srcId="{A8D3EC1C-1092-4EC4-8ED4-6A1B0DADAE6E}" destId="{075FC9CD-77D1-4049-BB32-3C0790D050F9}" srcOrd="0" destOrd="0" presId="urn:microsoft.com/office/officeart/2005/8/layout/hierarchy1"/>
    <dgm:cxn modelId="{A25A08BF-99BC-4BCA-8005-8FDB9E5C2696}" type="presParOf" srcId="{075FC9CD-77D1-4049-BB32-3C0790D050F9}" destId="{3ED55A83-A157-41EA-8144-14D94E54ECB0}" srcOrd="0" destOrd="0" presId="urn:microsoft.com/office/officeart/2005/8/layout/hierarchy1"/>
    <dgm:cxn modelId="{AE79F5BE-AB17-45CD-92E0-72B228A1D78F}" type="presParOf" srcId="{075FC9CD-77D1-4049-BB32-3C0790D050F9}" destId="{D8615871-0AB3-46E6-9F7F-899B30231E7D}" srcOrd="1" destOrd="0" presId="urn:microsoft.com/office/officeart/2005/8/layout/hierarchy1"/>
    <dgm:cxn modelId="{7E2B1020-D8C9-463C-9953-A602A2829843}" type="presParOf" srcId="{A8D3EC1C-1092-4EC4-8ED4-6A1B0DADAE6E}" destId="{7680CF88-71D7-475A-8DE2-93A8206274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0E4754-5280-4918-A765-26A57B7E4BB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922F0C-5BDA-4230-A7FB-C214B64B2A67}">
      <dgm:prSet/>
      <dgm:spPr/>
      <dgm:t>
        <a:bodyPr/>
        <a:lstStyle/>
        <a:p>
          <a:r>
            <a:rPr lang="en-US" dirty="0"/>
            <a:t>1/5</a:t>
          </a:r>
        </a:p>
      </dgm:t>
    </dgm:pt>
    <dgm:pt modelId="{FFEAFFED-0C76-48C6-A1DD-AC34086B278D}" type="parTrans" cxnId="{E4BDE067-C9FE-4959-A47C-CBF69BCB159A}">
      <dgm:prSet/>
      <dgm:spPr/>
      <dgm:t>
        <a:bodyPr/>
        <a:lstStyle/>
        <a:p>
          <a:endParaRPr lang="en-US"/>
        </a:p>
      </dgm:t>
    </dgm:pt>
    <dgm:pt modelId="{D95C7654-389C-4839-AB8D-BE5EE4A4AB60}" type="sibTrans" cxnId="{E4BDE067-C9FE-4959-A47C-CBF69BCB159A}">
      <dgm:prSet/>
      <dgm:spPr/>
      <dgm:t>
        <a:bodyPr/>
        <a:lstStyle/>
        <a:p>
          <a:endParaRPr lang="en-US"/>
        </a:p>
      </dgm:t>
    </dgm:pt>
    <dgm:pt modelId="{038E45FD-EAA2-4CCF-ABB5-4060293F5A7C}">
      <dgm:prSet/>
      <dgm:spPr/>
      <dgm:t>
        <a:bodyPr/>
        <a:lstStyle/>
        <a:p>
          <a:r>
            <a:rPr lang="en-US" dirty="0"/>
            <a:t>1/8</a:t>
          </a:r>
        </a:p>
      </dgm:t>
    </dgm:pt>
    <dgm:pt modelId="{4CAA197E-CE1F-41EC-ADA6-F427E7E49BF6}" type="parTrans" cxnId="{C6D239D5-97C6-4020-B9BC-9C93CF40DF67}">
      <dgm:prSet/>
      <dgm:spPr/>
      <dgm:t>
        <a:bodyPr/>
        <a:lstStyle/>
        <a:p>
          <a:endParaRPr lang="en-US"/>
        </a:p>
      </dgm:t>
    </dgm:pt>
    <dgm:pt modelId="{13D07E00-D20C-4D0F-AF2D-7051C0211E1B}" type="sibTrans" cxnId="{C6D239D5-97C6-4020-B9BC-9C93CF40DF67}">
      <dgm:prSet/>
      <dgm:spPr/>
      <dgm:t>
        <a:bodyPr/>
        <a:lstStyle/>
        <a:p>
          <a:endParaRPr lang="en-US"/>
        </a:p>
      </dgm:t>
    </dgm:pt>
    <dgm:pt modelId="{6B318E54-40D9-4AD4-82B2-7DBA40039B0F}">
      <dgm:prSet/>
      <dgm:spPr/>
      <dgm:t>
        <a:bodyPr/>
        <a:lstStyle/>
        <a:p>
          <a:r>
            <a:rPr lang="en-US" dirty="0"/>
            <a:t>1/3</a:t>
          </a:r>
        </a:p>
      </dgm:t>
    </dgm:pt>
    <dgm:pt modelId="{65CB8211-1059-4F08-B3D6-6E65C5A6672A}" type="parTrans" cxnId="{35318673-72EC-4DC1-BB69-5F685D6D1B9F}">
      <dgm:prSet/>
      <dgm:spPr/>
      <dgm:t>
        <a:bodyPr/>
        <a:lstStyle/>
        <a:p>
          <a:endParaRPr lang="en-US"/>
        </a:p>
      </dgm:t>
    </dgm:pt>
    <dgm:pt modelId="{9D94D770-A11D-484E-940C-5D21F009A2AB}" type="sibTrans" cxnId="{35318673-72EC-4DC1-BB69-5F685D6D1B9F}">
      <dgm:prSet/>
      <dgm:spPr/>
      <dgm:t>
        <a:bodyPr/>
        <a:lstStyle/>
        <a:p>
          <a:endParaRPr lang="en-US"/>
        </a:p>
      </dgm:t>
    </dgm:pt>
    <dgm:pt modelId="{4792B93B-E827-4F82-8B0A-0600DB63B131}" type="pres">
      <dgm:prSet presAssocID="{840E4754-5280-4918-A765-26A57B7E4B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2CB04D-999D-45A9-A480-E8900B12FBB0}" type="pres">
      <dgm:prSet presAssocID="{13922F0C-5BDA-4230-A7FB-C214B64B2A67}" presName="hierRoot1" presStyleCnt="0"/>
      <dgm:spPr/>
    </dgm:pt>
    <dgm:pt modelId="{8D5DBA89-B75A-410D-9E0A-8C9BFEE5BC58}" type="pres">
      <dgm:prSet presAssocID="{13922F0C-5BDA-4230-A7FB-C214B64B2A67}" presName="composite" presStyleCnt="0"/>
      <dgm:spPr/>
    </dgm:pt>
    <dgm:pt modelId="{72C85BE7-B211-4B8A-B99F-286EC949AB6F}" type="pres">
      <dgm:prSet presAssocID="{13922F0C-5BDA-4230-A7FB-C214B64B2A67}" presName="background" presStyleLbl="node0" presStyleIdx="0" presStyleCnt="3"/>
      <dgm:spPr/>
    </dgm:pt>
    <dgm:pt modelId="{21BE2FB4-AC4A-486E-87FB-BC083FAD6F07}" type="pres">
      <dgm:prSet presAssocID="{13922F0C-5BDA-4230-A7FB-C214B64B2A67}" presName="text" presStyleLbl="fgAcc0" presStyleIdx="0" presStyleCnt="3">
        <dgm:presLayoutVars>
          <dgm:chPref val="3"/>
        </dgm:presLayoutVars>
      </dgm:prSet>
      <dgm:spPr/>
    </dgm:pt>
    <dgm:pt modelId="{A58D63B3-AF2F-45C3-A782-3F20863BC760}" type="pres">
      <dgm:prSet presAssocID="{13922F0C-5BDA-4230-A7FB-C214B64B2A67}" presName="hierChild2" presStyleCnt="0"/>
      <dgm:spPr/>
    </dgm:pt>
    <dgm:pt modelId="{F643B91A-6263-4B44-BB3E-21E7269F06A4}" type="pres">
      <dgm:prSet presAssocID="{038E45FD-EAA2-4CCF-ABB5-4060293F5A7C}" presName="hierRoot1" presStyleCnt="0"/>
      <dgm:spPr/>
    </dgm:pt>
    <dgm:pt modelId="{FD4B8282-CF52-4AFF-BE62-82023887C6EE}" type="pres">
      <dgm:prSet presAssocID="{038E45FD-EAA2-4CCF-ABB5-4060293F5A7C}" presName="composite" presStyleCnt="0"/>
      <dgm:spPr/>
    </dgm:pt>
    <dgm:pt modelId="{91D71142-F7EE-4840-93AA-DF7ECF68540E}" type="pres">
      <dgm:prSet presAssocID="{038E45FD-EAA2-4CCF-ABB5-4060293F5A7C}" presName="background" presStyleLbl="node0" presStyleIdx="1" presStyleCnt="3"/>
      <dgm:spPr/>
    </dgm:pt>
    <dgm:pt modelId="{BF52F18F-C6AC-4EB0-952C-93C51EABDE31}" type="pres">
      <dgm:prSet presAssocID="{038E45FD-EAA2-4CCF-ABB5-4060293F5A7C}" presName="text" presStyleLbl="fgAcc0" presStyleIdx="1" presStyleCnt="3">
        <dgm:presLayoutVars>
          <dgm:chPref val="3"/>
        </dgm:presLayoutVars>
      </dgm:prSet>
      <dgm:spPr/>
    </dgm:pt>
    <dgm:pt modelId="{7AA2BFC6-9CDC-4F54-A5B1-CC62039FFEB7}" type="pres">
      <dgm:prSet presAssocID="{038E45FD-EAA2-4CCF-ABB5-4060293F5A7C}" presName="hierChild2" presStyleCnt="0"/>
      <dgm:spPr/>
    </dgm:pt>
    <dgm:pt modelId="{A8D3EC1C-1092-4EC4-8ED4-6A1B0DADAE6E}" type="pres">
      <dgm:prSet presAssocID="{6B318E54-40D9-4AD4-82B2-7DBA40039B0F}" presName="hierRoot1" presStyleCnt="0"/>
      <dgm:spPr/>
    </dgm:pt>
    <dgm:pt modelId="{075FC9CD-77D1-4049-BB32-3C0790D050F9}" type="pres">
      <dgm:prSet presAssocID="{6B318E54-40D9-4AD4-82B2-7DBA40039B0F}" presName="composite" presStyleCnt="0"/>
      <dgm:spPr/>
    </dgm:pt>
    <dgm:pt modelId="{3ED55A83-A157-41EA-8144-14D94E54ECB0}" type="pres">
      <dgm:prSet presAssocID="{6B318E54-40D9-4AD4-82B2-7DBA40039B0F}" presName="background" presStyleLbl="node0" presStyleIdx="2" presStyleCnt="3"/>
      <dgm:spPr/>
    </dgm:pt>
    <dgm:pt modelId="{D8615871-0AB3-46E6-9F7F-899B30231E7D}" type="pres">
      <dgm:prSet presAssocID="{6B318E54-40D9-4AD4-82B2-7DBA40039B0F}" presName="text" presStyleLbl="fgAcc0" presStyleIdx="2" presStyleCnt="3">
        <dgm:presLayoutVars>
          <dgm:chPref val="3"/>
        </dgm:presLayoutVars>
      </dgm:prSet>
      <dgm:spPr/>
    </dgm:pt>
    <dgm:pt modelId="{7680CF88-71D7-475A-8DE2-93A82062747A}" type="pres">
      <dgm:prSet presAssocID="{6B318E54-40D9-4AD4-82B2-7DBA40039B0F}" presName="hierChild2" presStyleCnt="0"/>
      <dgm:spPr/>
    </dgm:pt>
  </dgm:ptLst>
  <dgm:cxnLst>
    <dgm:cxn modelId="{94E6D81E-9706-4707-9A63-6ED522B2D385}" type="presOf" srcId="{038E45FD-EAA2-4CCF-ABB5-4060293F5A7C}" destId="{BF52F18F-C6AC-4EB0-952C-93C51EABDE31}" srcOrd="0" destOrd="0" presId="urn:microsoft.com/office/officeart/2005/8/layout/hierarchy1"/>
    <dgm:cxn modelId="{E4BDE067-C9FE-4959-A47C-CBF69BCB159A}" srcId="{840E4754-5280-4918-A765-26A57B7E4BB9}" destId="{13922F0C-5BDA-4230-A7FB-C214B64B2A67}" srcOrd="0" destOrd="0" parTransId="{FFEAFFED-0C76-48C6-A1DD-AC34086B278D}" sibTransId="{D95C7654-389C-4839-AB8D-BE5EE4A4AB60}"/>
    <dgm:cxn modelId="{35318673-72EC-4DC1-BB69-5F685D6D1B9F}" srcId="{840E4754-5280-4918-A765-26A57B7E4BB9}" destId="{6B318E54-40D9-4AD4-82B2-7DBA40039B0F}" srcOrd="2" destOrd="0" parTransId="{65CB8211-1059-4F08-B3D6-6E65C5A6672A}" sibTransId="{9D94D770-A11D-484E-940C-5D21F009A2AB}"/>
    <dgm:cxn modelId="{05299482-3E0D-40FB-A738-D97AF52F49EE}" type="presOf" srcId="{6B318E54-40D9-4AD4-82B2-7DBA40039B0F}" destId="{D8615871-0AB3-46E6-9F7F-899B30231E7D}" srcOrd="0" destOrd="0" presId="urn:microsoft.com/office/officeart/2005/8/layout/hierarchy1"/>
    <dgm:cxn modelId="{E8B130C6-0FF6-4A7E-8AF1-C07EE682F466}" type="presOf" srcId="{840E4754-5280-4918-A765-26A57B7E4BB9}" destId="{4792B93B-E827-4F82-8B0A-0600DB63B131}" srcOrd="0" destOrd="0" presId="urn:microsoft.com/office/officeart/2005/8/layout/hierarchy1"/>
    <dgm:cxn modelId="{C6D239D5-97C6-4020-B9BC-9C93CF40DF67}" srcId="{840E4754-5280-4918-A765-26A57B7E4BB9}" destId="{038E45FD-EAA2-4CCF-ABB5-4060293F5A7C}" srcOrd="1" destOrd="0" parTransId="{4CAA197E-CE1F-41EC-ADA6-F427E7E49BF6}" sibTransId="{13D07E00-D20C-4D0F-AF2D-7051C0211E1B}"/>
    <dgm:cxn modelId="{580159E6-E98B-4585-81F2-356285DA24E6}" type="presOf" srcId="{13922F0C-5BDA-4230-A7FB-C214B64B2A67}" destId="{21BE2FB4-AC4A-486E-87FB-BC083FAD6F07}" srcOrd="0" destOrd="0" presId="urn:microsoft.com/office/officeart/2005/8/layout/hierarchy1"/>
    <dgm:cxn modelId="{0DA8E162-07DC-4010-B94E-CC564D71C7B1}" type="presParOf" srcId="{4792B93B-E827-4F82-8B0A-0600DB63B131}" destId="{EA2CB04D-999D-45A9-A480-E8900B12FBB0}" srcOrd="0" destOrd="0" presId="urn:microsoft.com/office/officeart/2005/8/layout/hierarchy1"/>
    <dgm:cxn modelId="{C7841AF8-EA5A-49F8-9890-B59D57B64A38}" type="presParOf" srcId="{EA2CB04D-999D-45A9-A480-E8900B12FBB0}" destId="{8D5DBA89-B75A-410D-9E0A-8C9BFEE5BC58}" srcOrd="0" destOrd="0" presId="urn:microsoft.com/office/officeart/2005/8/layout/hierarchy1"/>
    <dgm:cxn modelId="{1F3E8B97-2F47-475F-A261-6803A06400D1}" type="presParOf" srcId="{8D5DBA89-B75A-410D-9E0A-8C9BFEE5BC58}" destId="{72C85BE7-B211-4B8A-B99F-286EC949AB6F}" srcOrd="0" destOrd="0" presId="urn:microsoft.com/office/officeart/2005/8/layout/hierarchy1"/>
    <dgm:cxn modelId="{CE5E2714-2265-40D5-BABF-EE1D3D10DC7A}" type="presParOf" srcId="{8D5DBA89-B75A-410D-9E0A-8C9BFEE5BC58}" destId="{21BE2FB4-AC4A-486E-87FB-BC083FAD6F07}" srcOrd="1" destOrd="0" presId="urn:microsoft.com/office/officeart/2005/8/layout/hierarchy1"/>
    <dgm:cxn modelId="{EBEB8EA4-822A-4008-A381-1C42B1C15072}" type="presParOf" srcId="{EA2CB04D-999D-45A9-A480-E8900B12FBB0}" destId="{A58D63B3-AF2F-45C3-A782-3F20863BC760}" srcOrd="1" destOrd="0" presId="urn:microsoft.com/office/officeart/2005/8/layout/hierarchy1"/>
    <dgm:cxn modelId="{2F009D61-ABD5-495A-A9BC-ED0DDE517070}" type="presParOf" srcId="{4792B93B-E827-4F82-8B0A-0600DB63B131}" destId="{F643B91A-6263-4B44-BB3E-21E7269F06A4}" srcOrd="1" destOrd="0" presId="urn:microsoft.com/office/officeart/2005/8/layout/hierarchy1"/>
    <dgm:cxn modelId="{514EEBC1-1963-41F0-897C-AB1BEC66973E}" type="presParOf" srcId="{F643B91A-6263-4B44-BB3E-21E7269F06A4}" destId="{FD4B8282-CF52-4AFF-BE62-82023887C6EE}" srcOrd="0" destOrd="0" presId="urn:microsoft.com/office/officeart/2005/8/layout/hierarchy1"/>
    <dgm:cxn modelId="{FAB6CE99-FD94-45E3-850A-DE08E1FDD9D9}" type="presParOf" srcId="{FD4B8282-CF52-4AFF-BE62-82023887C6EE}" destId="{91D71142-F7EE-4840-93AA-DF7ECF68540E}" srcOrd="0" destOrd="0" presId="urn:microsoft.com/office/officeart/2005/8/layout/hierarchy1"/>
    <dgm:cxn modelId="{6B5E60C1-43F0-4CAB-B541-B56F9133B7BE}" type="presParOf" srcId="{FD4B8282-CF52-4AFF-BE62-82023887C6EE}" destId="{BF52F18F-C6AC-4EB0-952C-93C51EABDE31}" srcOrd="1" destOrd="0" presId="urn:microsoft.com/office/officeart/2005/8/layout/hierarchy1"/>
    <dgm:cxn modelId="{555E60C8-774C-40F5-BDF8-5E21E9C8BFFA}" type="presParOf" srcId="{F643B91A-6263-4B44-BB3E-21E7269F06A4}" destId="{7AA2BFC6-9CDC-4F54-A5B1-CC62039FFEB7}" srcOrd="1" destOrd="0" presId="urn:microsoft.com/office/officeart/2005/8/layout/hierarchy1"/>
    <dgm:cxn modelId="{1E31E5CD-DC3F-44F7-B149-67B2C8DC2E60}" type="presParOf" srcId="{4792B93B-E827-4F82-8B0A-0600DB63B131}" destId="{A8D3EC1C-1092-4EC4-8ED4-6A1B0DADAE6E}" srcOrd="2" destOrd="0" presId="urn:microsoft.com/office/officeart/2005/8/layout/hierarchy1"/>
    <dgm:cxn modelId="{B7AC0C0C-FA83-405D-A60C-FBF1996A3A62}" type="presParOf" srcId="{A8D3EC1C-1092-4EC4-8ED4-6A1B0DADAE6E}" destId="{075FC9CD-77D1-4049-BB32-3C0790D050F9}" srcOrd="0" destOrd="0" presId="urn:microsoft.com/office/officeart/2005/8/layout/hierarchy1"/>
    <dgm:cxn modelId="{A25A08BF-99BC-4BCA-8005-8FDB9E5C2696}" type="presParOf" srcId="{075FC9CD-77D1-4049-BB32-3C0790D050F9}" destId="{3ED55A83-A157-41EA-8144-14D94E54ECB0}" srcOrd="0" destOrd="0" presId="urn:microsoft.com/office/officeart/2005/8/layout/hierarchy1"/>
    <dgm:cxn modelId="{AE79F5BE-AB17-45CD-92E0-72B228A1D78F}" type="presParOf" srcId="{075FC9CD-77D1-4049-BB32-3C0790D050F9}" destId="{D8615871-0AB3-46E6-9F7F-899B30231E7D}" srcOrd="1" destOrd="0" presId="urn:microsoft.com/office/officeart/2005/8/layout/hierarchy1"/>
    <dgm:cxn modelId="{7E2B1020-D8C9-463C-9953-A602A2829843}" type="presParOf" srcId="{A8D3EC1C-1092-4EC4-8ED4-6A1B0DADAE6E}" destId="{7680CF88-71D7-475A-8DE2-93A8206274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0E4754-5280-4918-A765-26A57B7E4BB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922F0C-5BDA-4230-A7FB-C214B64B2A6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/>
            <a:t>1/5</a:t>
          </a:r>
        </a:p>
      </dgm:t>
    </dgm:pt>
    <dgm:pt modelId="{FFEAFFED-0C76-48C6-A1DD-AC34086B278D}" type="parTrans" cxnId="{E4BDE067-C9FE-4959-A47C-CBF69BCB159A}">
      <dgm:prSet/>
      <dgm:spPr/>
      <dgm:t>
        <a:bodyPr/>
        <a:lstStyle/>
        <a:p>
          <a:endParaRPr lang="en-US"/>
        </a:p>
      </dgm:t>
    </dgm:pt>
    <dgm:pt modelId="{D95C7654-389C-4839-AB8D-BE5EE4A4AB60}" type="sibTrans" cxnId="{E4BDE067-C9FE-4959-A47C-CBF69BCB159A}">
      <dgm:prSet/>
      <dgm:spPr/>
      <dgm:t>
        <a:bodyPr/>
        <a:lstStyle/>
        <a:p>
          <a:endParaRPr lang="en-US"/>
        </a:p>
      </dgm:t>
    </dgm:pt>
    <dgm:pt modelId="{038E45FD-EAA2-4CCF-ABB5-4060293F5A7C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/>
            <a:t>1/8</a:t>
          </a:r>
        </a:p>
      </dgm:t>
    </dgm:pt>
    <dgm:pt modelId="{4CAA197E-CE1F-41EC-ADA6-F427E7E49BF6}" type="parTrans" cxnId="{C6D239D5-97C6-4020-B9BC-9C93CF40DF67}">
      <dgm:prSet/>
      <dgm:spPr/>
      <dgm:t>
        <a:bodyPr/>
        <a:lstStyle/>
        <a:p>
          <a:endParaRPr lang="en-US"/>
        </a:p>
      </dgm:t>
    </dgm:pt>
    <dgm:pt modelId="{13D07E00-D20C-4D0F-AF2D-7051C0211E1B}" type="sibTrans" cxnId="{C6D239D5-97C6-4020-B9BC-9C93CF40DF67}">
      <dgm:prSet/>
      <dgm:spPr/>
      <dgm:t>
        <a:bodyPr/>
        <a:lstStyle/>
        <a:p>
          <a:endParaRPr lang="en-US"/>
        </a:p>
      </dgm:t>
    </dgm:pt>
    <dgm:pt modelId="{6B318E54-40D9-4AD4-82B2-7DBA40039B0F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/>
            <a:t>1/3</a:t>
          </a:r>
        </a:p>
      </dgm:t>
    </dgm:pt>
    <dgm:pt modelId="{65CB8211-1059-4F08-B3D6-6E65C5A6672A}" type="parTrans" cxnId="{35318673-72EC-4DC1-BB69-5F685D6D1B9F}">
      <dgm:prSet/>
      <dgm:spPr/>
      <dgm:t>
        <a:bodyPr/>
        <a:lstStyle/>
        <a:p>
          <a:endParaRPr lang="en-US"/>
        </a:p>
      </dgm:t>
    </dgm:pt>
    <dgm:pt modelId="{9D94D770-A11D-484E-940C-5D21F009A2AB}" type="sibTrans" cxnId="{35318673-72EC-4DC1-BB69-5F685D6D1B9F}">
      <dgm:prSet/>
      <dgm:spPr/>
      <dgm:t>
        <a:bodyPr/>
        <a:lstStyle/>
        <a:p>
          <a:endParaRPr lang="en-US"/>
        </a:p>
      </dgm:t>
    </dgm:pt>
    <dgm:pt modelId="{4792B93B-E827-4F82-8B0A-0600DB63B131}" type="pres">
      <dgm:prSet presAssocID="{840E4754-5280-4918-A765-26A57B7E4B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2CB04D-999D-45A9-A480-E8900B12FBB0}" type="pres">
      <dgm:prSet presAssocID="{13922F0C-5BDA-4230-A7FB-C214B64B2A67}" presName="hierRoot1" presStyleCnt="0"/>
      <dgm:spPr/>
    </dgm:pt>
    <dgm:pt modelId="{8D5DBA89-B75A-410D-9E0A-8C9BFEE5BC58}" type="pres">
      <dgm:prSet presAssocID="{13922F0C-5BDA-4230-A7FB-C214B64B2A67}" presName="composite" presStyleCnt="0"/>
      <dgm:spPr/>
    </dgm:pt>
    <dgm:pt modelId="{72C85BE7-B211-4B8A-B99F-286EC949AB6F}" type="pres">
      <dgm:prSet presAssocID="{13922F0C-5BDA-4230-A7FB-C214B64B2A67}" presName="background" presStyleLbl="node0" presStyleIdx="0" presStyleCnt="3"/>
      <dgm:spPr/>
    </dgm:pt>
    <dgm:pt modelId="{21BE2FB4-AC4A-486E-87FB-BC083FAD6F07}" type="pres">
      <dgm:prSet presAssocID="{13922F0C-5BDA-4230-A7FB-C214B64B2A67}" presName="text" presStyleLbl="fgAcc0" presStyleIdx="0" presStyleCnt="3">
        <dgm:presLayoutVars>
          <dgm:chPref val="3"/>
        </dgm:presLayoutVars>
      </dgm:prSet>
      <dgm:spPr/>
    </dgm:pt>
    <dgm:pt modelId="{A58D63B3-AF2F-45C3-A782-3F20863BC760}" type="pres">
      <dgm:prSet presAssocID="{13922F0C-5BDA-4230-A7FB-C214B64B2A67}" presName="hierChild2" presStyleCnt="0"/>
      <dgm:spPr/>
    </dgm:pt>
    <dgm:pt modelId="{F643B91A-6263-4B44-BB3E-21E7269F06A4}" type="pres">
      <dgm:prSet presAssocID="{038E45FD-EAA2-4CCF-ABB5-4060293F5A7C}" presName="hierRoot1" presStyleCnt="0"/>
      <dgm:spPr/>
    </dgm:pt>
    <dgm:pt modelId="{FD4B8282-CF52-4AFF-BE62-82023887C6EE}" type="pres">
      <dgm:prSet presAssocID="{038E45FD-EAA2-4CCF-ABB5-4060293F5A7C}" presName="composite" presStyleCnt="0"/>
      <dgm:spPr/>
    </dgm:pt>
    <dgm:pt modelId="{91D71142-F7EE-4840-93AA-DF7ECF68540E}" type="pres">
      <dgm:prSet presAssocID="{038E45FD-EAA2-4CCF-ABB5-4060293F5A7C}" presName="background" presStyleLbl="node0" presStyleIdx="1" presStyleCnt="3"/>
      <dgm:spPr/>
    </dgm:pt>
    <dgm:pt modelId="{BF52F18F-C6AC-4EB0-952C-93C51EABDE31}" type="pres">
      <dgm:prSet presAssocID="{038E45FD-EAA2-4CCF-ABB5-4060293F5A7C}" presName="text" presStyleLbl="fgAcc0" presStyleIdx="1" presStyleCnt="3">
        <dgm:presLayoutVars>
          <dgm:chPref val="3"/>
        </dgm:presLayoutVars>
      </dgm:prSet>
      <dgm:spPr/>
    </dgm:pt>
    <dgm:pt modelId="{7AA2BFC6-9CDC-4F54-A5B1-CC62039FFEB7}" type="pres">
      <dgm:prSet presAssocID="{038E45FD-EAA2-4CCF-ABB5-4060293F5A7C}" presName="hierChild2" presStyleCnt="0"/>
      <dgm:spPr/>
    </dgm:pt>
    <dgm:pt modelId="{A8D3EC1C-1092-4EC4-8ED4-6A1B0DADAE6E}" type="pres">
      <dgm:prSet presAssocID="{6B318E54-40D9-4AD4-82B2-7DBA40039B0F}" presName="hierRoot1" presStyleCnt="0"/>
      <dgm:spPr/>
    </dgm:pt>
    <dgm:pt modelId="{075FC9CD-77D1-4049-BB32-3C0790D050F9}" type="pres">
      <dgm:prSet presAssocID="{6B318E54-40D9-4AD4-82B2-7DBA40039B0F}" presName="composite" presStyleCnt="0"/>
      <dgm:spPr/>
    </dgm:pt>
    <dgm:pt modelId="{3ED55A83-A157-41EA-8144-14D94E54ECB0}" type="pres">
      <dgm:prSet presAssocID="{6B318E54-40D9-4AD4-82B2-7DBA40039B0F}" presName="background" presStyleLbl="node0" presStyleIdx="2" presStyleCnt="3"/>
      <dgm:spPr/>
    </dgm:pt>
    <dgm:pt modelId="{D8615871-0AB3-46E6-9F7F-899B30231E7D}" type="pres">
      <dgm:prSet presAssocID="{6B318E54-40D9-4AD4-82B2-7DBA40039B0F}" presName="text" presStyleLbl="fgAcc0" presStyleIdx="2" presStyleCnt="3">
        <dgm:presLayoutVars>
          <dgm:chPref val="3"/>
        </dgm:presLayoutVars>
      </dgm:prSet>
      <dgm:spPr/>
    </dgm:pt>
    <dgm:pt modelId="{7680CF88-71D7-475A-8DE2-93A82062747A}" type="pres">
      <dgm:prSet presAssocID="{6B318E54-40D9-4AD4-82B2-7DBA40039B0F}" presName="hierChild2" presStyleCnt="0"/>
      <dgm:spPr/>
    </dgm:pt>
  </dgm:ptLst>
  <dgm:cxnLst>
    <dgm:cxn modelId="{94E6D81E-9706-4707-9A63-6ED522B2D385}" type="presOf" srcId="{038E45FD-EAA2-4CCF-ABB5-4060293F5A7C}" destId="{BF52F18F-C6AC-4EB0-952C-93C51EABDE31}" srcOrd="0" destOrd="0" presId="urn:microsoft.com/office/officeart/2005/8/layout/hierarchy1"/>
    <dgm:cxn modelId="{E4BDE067-C9FE-4959-A47C-CBF69BCB159A}" srcId="{840E4754-5280-4918-A765-26A57B7E4BB9}" destId="{13922F0C-5BDA-4230-A7FB-C214B64B2A67}" srcOrd="0" destOrd="0" parTransId="{FFEAFFED-0C76-48C6-A1DD-AC34086B278D}" sibTransId="{D95C7654-389C-4839-AB8D-BE5EE4A4AB60}"/>
    <dgm:cxn modelId="{35318673-72EC-4DC1-BB69-5F685D6D1B9F}" srcId="{840E4754-5280-4918-A765-26A57B7E4BB9}" destId="{6B318E54-40D9-4AD4-82B2-7DBA40039B0F}" srcOrd="2" destOrd="0" parTransId="{65CB8211-1059-4F08-B3D6-6E65C5A6672A}" sibTransId="{9D94D770-A11D-484E-940C-5D21F009A2AB}"/>
    <dgm:cxn modelId="{05299482-3E0D-40FB-A738-D97AF52F49EE}" type="presOf" srcId="{6B318E54-40D9-4AD4-82B2-7DBA40039B0F}" destId="{D8615871-0AB3-46E6-9F7F-899B30231E7D}" srcOrd="0" destOrd="0" presId="urn:microsoft.com/office/officeart/2005/8/layout/hierarchy1"/>
    <dgm:cxn modelId="{E8B130C6-0FF6-4A7E-8AF1-C07EE682F466}" type="presOf" srcId="{840E4754-5280-4918-A765-26A57B7E4BB9}" destId="{4792B93B-E827-4F82-8B0A-0600DB63B131}" srcOrd="0" destOrd="0" presId="urn:microsoft.com/office/officeart/2005/8/layout/hierarchy1"/>
    <dgm:cxn modelId="{C6D239D5-97C6-4020-B9BC-9C93CF40DF67}" srcId="{840E4754-5280-4918-A765-26A57B7E4BB9}" destId="{038E45FD-EAA2-4CCF-ABB5-4060293F5A7C}" srcOrd="1" destOrd="0" parTransId="{4CAA197E-CE1F-41EC-ADA6-F427E7E49BF6}" sibTransId="{13D07E00-D20C-4D0F-AF2D-7051C0211E1B}"/>
    <dgm:cxn modelId="{580159E6-E98B-4585-81F2-356285DA24E6}" type="presOf" srcId="{13922F0C-5BDA-4230-A7FB-C214B64B2A67}" destId="{21BE2FB4-AC4A-486E-87FB-BC083FAD6F07}" srcOrd="0" destOrd="0" presId="urn:microsoft.com/office/officeart/2005/8/layout/hierarchy1"/>
    <dgm:cxn modelId="{0DA8E162-07DC-4010-B94E-CC564D71C7B1}" type="presParOf" srcId="{4792B93B-E827-4F82-8B0A-0600DB63B131}" destId="{EA2CB04D-999D-45A9-A480-E8900B12FBB0}" srcOrd="0" destOrd="0" presId="urn:microsoft.com/office/officeart/2005/8/layout/hierarchy1"/>
    <dgm:cxn modelId="{C7841AF8-EA5A-49F8-9890-B59D57B64A38}" type="presParOf" srcId="{EA2CB04D-999D-45A9-A480-E8900B12FBB0}" destId="{8D5DBA89-B75A-410D-9E0A-8C9BFEE5BC58}" srcOrd="0" destOrd="0" presId="urn:microsoft.com/office/officeart/2005/8/layout/hierarchy1"/>
    <dgm:cxn modelId="{1F3E8B97-2F47-475F-A261-6803A06400D1}" type="presParOf" srcId="{8D5DBA89-B75A-410D-9E0A-8C9BFEE5BC58}" destId="{72C85BE7-B211-4B8A-B99F-286EC949AB6F}" srcOrd="0" destOrd="0" presId="urn:microsoft.com/office/officeart/2005/8/layout/hierarchy1"/>
    <dgm:cxn modelId="{CE5E2714-2265-40D5-BABF-EE1D3D10DC7A}" type="presParOf" srcId="{8D5DBA89-B75A-410D-9E0A-8C9BFEE5BC58}" destId="{21BE2FB4-AC4A-486E-87FB-BC083FAD6F07}" srcOrd="1" destOrd="0" presId="urn:microsoft.com/office/officeart/2005/8/layout/hierarchy1"/>
    <dgm:cxn modelId="{EBEB8EA4-822A-4008-A381-1C42B1C15072}" type="presParOf" srcId="{EA2CB04D-999D-45A9-A480-E8900B12FBB0}" destId="{A58D63B3-AF2F-45C3-A782-3F20863BC760}" srcOrd="1" destOrd="0" presId="urn:microsoft.com/office/officeart/2005/8/layout/hierarchy1"/>
    <dgm:cxn modelId="{2F009D61-ABD5-495A-A9BC-ED0DDE517070}" type="presParOf" srcId="{4792B93B-E827-4F82-8B0A-0600DB63B131}" destId="{F643B91A-6263-4B44-BB3E-21E7269F06A4}" srcOrd="1" destOrd="0" presId="urn:microsoft.com/office/officeart/2005/8/layout/hierarchy1"/>
    <dgm:cxn modelId="{514EEBC1-1963-41F0-897C-AB1BEC66973E}" type="presParOf" srcId="{F643B91A-6263-4B44-BB3E-21E7269F06A4}" destId="{FD4B8282-CF52-4AFF-BE62-82023887C6EE}" srcOrd="0" destOrd="0" presId="urn:microsoft.com/office/officeart/2005/8/layout/hierarchy1"/>
    <dgm:cxn modelId="{FAB6CE99-FD94-45E3-850A-DE08E1FDD9D9}" type="presParOf" srcId="{FD4B8282-CF52-4AFF-BE62-82023887C6EE}" destId="{91D71142-F7EE-4840-93AA-DF7ECF68540E}" srcOrd="0" destOrd="0" presId="urn:microsoft.com/office/officeart/2005/8/layout/hierarchy1"/>
    <dgm:cxn modelId="{6B5E60C1-43F0-4CAB-B541-B56F9133B7BE}" type="presParOf" srcId="{FD4B8282-CF52-4AFF-BE62-82023887C6EE}" destId="{BF52F18F-C6AC-4EB0-952C-93C51EABDE31}" srcOrd="1" destOrd="0" presId="urn:microsoft.com/office/officeart/2005/8/layout/hierarchy1"/>
    <dgm:cxn modelId="{555E60C8-774C-40F5-BDF8-5E21E9C8BFFA}" type="presParOf" srcId="{F643B91A-6263-4B44-BB3E-21E7269F06A4}" destId="{7AA2BFC6-9CDC-4F54-A5B1-CC62039FFEB7}" srcOrd="1" destOrd="0" presId="urn:microsoft.com/office/officeart/2005/8/layout/hierarchy1"/>
    <dgm:cxn modelId="{1E31E5CD-DC3F-44F7-B149-67B2C8DC2E60}" type="presParOf" srcId="{4792B93B-E827-4F82-8B0A-0600DB63B131}" destId="{A8D3EC1C-1092-4EC4-8ED4-6A1B0DADAE6E}" srcOrd="2" destOrd="0" presId="urn:microsoft.com/office/officeart/2005/8/layout/hierarchy1"/>
    <dgm:cxn modelId="{B7AC0C0C-FA83-405D-A60C-FBF1996A3A62}" type="presParOf" srcId="{A8D3EC1C-1092-4EC4-8ED4-6A1B0DADAE6E}" destId="{075FC9CD-77D1-4049-BB32-3C0790D050F9}" srcOrd="0" destOrd="0" presId="urn:microsoft.com/office/officeart/2005/8/layout/hierarchy1"/>
    <dgm:cxn modelId="{A25A08BF-99BC-4BCA-8005-8FDB9E5C2696}" type="presParOf" srcId="{075FC9CD-77D1-4049-BB32-3C0790D050F9}" destId="{3ED55A83-A157-41EA-8144-14D94E54ECB0}" srcOrd="0" destOrd="0" presId="urn:microsoft.com/office/officeart/2005/8/layout/hierarchy1"/>
    <dgm:cxn modelId="{AE79F5BE-AB17-45CD-92E0-72B228A1D78F}" type="presParOf" srcId="{075FC9CD-77D1-4049-BB32-3C0790D050F9}" destId="{D8615871-0AB3-46E6-9F7F-899B30231E7D}" srcOrd="1" destOrd="0" presId="urn:microsoft.com/office/officeart/2005/8/layout/hierarchy1"/>
    <dgm:cxn modelId="{7E2B1020-D8C9-463C-9953-A602A2829843}" type="presParOf" srcId="{A8D3EC1C-1092-4EC4-8ED4-6A1B0DADAE6E}" destId="{7680CF88-71D7-475A-8DE2-93A8206274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E4754-5280-4918-A765-26A57B7E4BB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922F0C-5BDA-4230-A7FB-C214B64B2A67}">
      <dgm:prSet/>
      <dgm:spPr/>
      <dgm:t>
        <a:bodyPr/>
        <a:lstStyle/>
        <a:p>
          <a:r>
            <a:rPr lang="en-US" dirty="0"/>
            <a:t>20%</a:t>
          </a:r>
        </a:p>
      </dgm:t>
    </dgm:pt>
    <dgm:pt modelId="{FFEAFFED-0C76-48C6-A1DD-AC34086B278D}" type="parTrans" cxnId="{E4BDE067-C9FE-4959-A47C-CBF69BCB159A}">
      <dgm:prSet/>
      <dgm:spPr/>
      <dgm:t>
        <a:bodyPr/>
        <a:lstStyle/>
        <a:p>
          <a:endParaRPr lang="en-US"/>
        </a:p>
      </dgm:t>
    </dgm:pt>
    <dgm:pt modelId="{D95C7654-389C-4839-AB8D-BE5EE4A4AB60}" type="sibTrans" cxnId="{E4BDE067-C9FE-4959-A47C-CBF69BCB159A}">
      <dgm:prSet/>
      <dgm:spPr/>
      <dgm:t>
        <a:bodyPr/>
        <a:lstStyle/>
        <a:p>
          <a:endParaRPr lang="en-US"/>
        </a:p>
      </dgm:t>
    </dgm:pt>
    <dgm:pt modelId="{038E45FD-EAA2-4CCF-ABB5-4060293F5A7C}">
      <dgm:prSet/>
      <dgm:spPr/>
      <dgm:t>
        <a:bodyPr/>
        <a:lstStyle/>
        <a:p>
          <a:r>
            <a:rPr lang="en-US" dirty="0"/>
            <a:t>30%</a:t>
          </a:r>
        </a:p>
      </dgm:t>
    </dgm:pt>
    <dgm:pt modelId="{4CAA197E-CE1F-41EC-ADA6-F427E7E49BF6}" type="parTrans" cxnId="{C6D239D5-97C6-4020-B9BC-9C93CF40DF67}">
      <dgm:prSet/>
      <dgm:spPr/>
      <dgm:t>
        <a:bodyPr/>
        <a:lstStyle/>
        <a:p>
          <a:endParaRPr lang="en-US"/>
        </a:p>
      </dgm:t>
    </dgm:pt>
    <dgm:pt modelId="{13D07E00-D20C-4D0F-AF2D-7051C0211E1B}" type="sibTrans" cxnId="{C6D239D5-97C6-4020-B9BC-9C93CF40DF67}">
      <dgm:prSet/>
      <dgm:spPr/>
      <dgm:t>
        <a:bodyPr/>
        <a:lstStyle/>
        <a:p>
          <a:endParaRPr lang="en-US"/>
        </a:p>
      </dgm:t>
    </dgm:pt>
    <dgm:pt modelId="{6B318E54-40D9-4AD4-82B2-7DBA40039B0F}">
      <dgm:prSet/>
      <dgm:spPr/>
      <dgm:t>
        <a:bodyPr/>
        <a:lstStyle/>
        <a:p>
          <a:r>
            <a:rPr lang="en-US" dirty="0"/>
            <a:t>50%</a:t>
          </a:r>
        </a:p>
      </dgm:t>
    </dgm:pt>
    <dgm:pt modelId="{65CB8211-1059-4F08-B3D6-6E65C5A6672A}" type="parTrans" cxnId="{35318673-72EC-4DC1-BB69-5F685D6D1B9F}">
      <dgm:prSet/>
      <dgm:spPr/>
      <dgm:t>
        <a:bodyPr/>
        <a:lstStyle/>
        <a:p>
          <a:endParaRPr lang="en-US"/>
        </a:p>
      </dgm:t>
    </dgm:pt>
    <dgm:pt modelId="{9D94D770-A11D-484E-940C-5D21F009A2AB}" type="sibTrans" cxnId="{35318673-72EC-4DC1-BB69-5F685D6D1B9F}">
      <dgm:prSet/>
      <dgm:spPr/>
      <dgm:t>
        <a:bodyPr/>
        <a:lstStyle/>
        <a:p>
          <a:endParaRPr lang="en-US"/>
        </a:p>
      </dgm:t>
    </dgm:pt>
    <dgm:pt modelId="{4792B93B-E827-4F82-8B0A-0600DB63B131}" type="pres">
      <dgm:prSet presAssocID="{840E4754-5280-4918-A765-26A57B7E4B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2CB04D-999D-45A9-A480-E8900B12FBB0}" type="pres">
      <dgm:prSet presAssocID="{13922F0C-5BDA-4230-A7FB-C214B64B2A67}" presName="hierRoot1" presStyleCnt="0"/>
      <dgm:spPr/>
    </dgm:pt>
    <dgm:pt modelId="{8D5DBA89-B75A-410D-9E0A-8C9BFEE5BC58}" type="pres">
      <dgm:prSet presAssocID="{13922F0C-5BDA-4230-A7FB-C214B64B2A67}" presName="composite" presStyleCnt="0"/>
      <dgm:spPr/>
    </dgm:pt>
    <dgm:pt modelId="{72C85BE7-B211-4B8A-B99F-286EC949AB6F}" type="pres">
      <dgm:prSet presAssocID="{13922F0C-5BDA-4230-A7FB-C214B64B2A67}" presName="background" presStyleLbl="node0" presStyleIdx="0" presStyleCnt="3"/>
      <dgm:spPr/>
    </dgm:pt>
    <dgm:pt modelId="{21BE2FB4-AC4A-486E-87FB-BC083FAD6F07}" type="pres">
      <dgm:prSet presAssocID="{13922F0C-5BDA-4230-A7FB-C214B64B2A67}" presName="text" presStyleLbl="fgAcc0" presStyleIdx="0" presStyleCnt="3">
        <dgm:presLayoutVars>
          <dgm:chPref val="3"/>
        </dgm:presLayoutVars>
      </dgm:prSet>
      <dgm:spPr/>
    </dgm:pt>
    <dgm:pt modelId="{A58D63B3-AF2F-45C3-A782-3F20863BC760}" type="pres">
      <dgm:prSet presAssocID="{13922F0C-5BDA-4230-A7FB-C214B64B2A67}" presName="hierChild2" presStyleCnt="0"/>
      <dgm:spPr/>
    </dgm:pt>
    <dgm:pt modelId="{F643B91A-6263-4B44-BB3E-21E7269F06A4}" type="pres">
      <dgm:prSet presAssocID="{038E45FD-EAA2-4CCF-ABB5-4060293F5A7C}" presName="hierRoot1" presStyleCnt="0"/>
      <dgm:spPr/>
    </dgm:pt>
    <dgm:pt modelId="{FD4B8282-CF52-4AFF-BE62-82023887C6EE}" type="pres">
      <dgm:prSet presAssocID="{038E45FD-EAA2-4CCF-ABB5-4060293F5A7C}" presName="composite" presStyleCnt="0"/>
      <dgm:spPr/>
    </dgm:pt>
    <dgm:pt modelId="{91D71142-F7EE-4840-93AA-DF7ECF68540E}" type="pres">
      <dgm:prSet presAssocID="{038E45FD-EAA2-4CCF-ABB5-4060293F5A7C}" presName="background" presStyleLbl="node0" presStyleIdx="1" presStyleCnt="3"/>
      <dgm:spPr/>
    </dgm:pt>
    <dgm:pt modelId="{BF52F18F-C6AC-4EB0-952C-93C51EABDE31}" type="pres">
      <dgm:prSet presAssocID="{038E45FD-EAA2-4CCF-ABB5-4060293F5A7C}" presName="text" presStyleLbl="fgAcc0" presStyleIdx="1" presStyleCnt="3">
        <dgm:presLayoutVars>
          <dgm:chPref val="3"/>
        </dgm:presLayoutVars>
      </dgm:prSet>
      <dgm:spPr/>
    </dgm:pt>
    <dgm:pt modelId="{7AA2BFC6-9CDC-4F54-A5B1-CC62039FFEB7}" type="pres">
      <dgm:prSet presAssocID="{038E45FD-EAA2-4CCF-ABB5-4060293F5A7C}" presName="hierChild2" presStyleCnt="0"/>
      <dgm:spPr/>
    </dgm:pt>
    <dgm:pt modelId="{A8D3EC1C-1092-4EC4-8ED4-6A1B0DADAE6E}" type="pres">
      <dgm:prSet presAssocID="{6B318E54-40D9-4AD4-82B2-7DBA40039B0F}" presName="hierRoot1" presStyleCnt="0"/>
      <dgm:spPr/>
    </dgm:pt>
    <dgm:pt modelId="{075FC9CD-77D1-4049-BB32-3C0790D050F9}" type="pres">
      <dgm:prSet presAssocID="{6B318E54-40D9-4AD4-82B2-7DBA40039B0F}" presName="composite" presStyleCnt="0"/>
      <dgm:spPr/>
    </dgm:pt>
    <dgm:pt modelId="{3ED55A83-A157-41EA-8144-14D94E54ECB0}" type="pres">
      <dgm:prSet presAssocID="{6B318E54-40D9-4AD4-82B2-7DBA40039B0F}" presName="background" presStyleLbl="node0" presStyleIdx="2" presStyleCnt="3"/>
      <dgm:spPr/>
    </dgm:pt>
    <dgm:pt modelId="{D8615871-0AB3-46E6-9F7F-899B30231E7D}" type="pres">
      <dgm:prSet presAssocID="{6B318E54-40D9-4AD4-82B2-7DBA40039B0F}" presName="text" presStyleLbl="fgAcc0" presStyleIdx="2" presStyleCnt="3">
        <dgm:presLayoutVars>
          <dgm:chPref val="3"/>
        </dgm:presLayoutVars>
      </dgm:prSet>
      <dgm:spPr/>
    </dgm:pt>
    <dgm:pt modelId="{7680CF88-71D7-475A-8DE2-93A82062747A}" type="pres">
      <dgm:prSet presAssocID="{6B318E54-40D9-4AD4-82B2-7DBA40039B0F}" presName="hierChild2" presStyleCnt="0"/>
      <dgm:spPr/>
    </dgm:pt>
  </dgm:ptLst>
  <dgm:cxnLst>
    <dgm:cxn modelId="{94E6D81E-9706-4707-9A63-6ED522B2D385}" type="presOf" srcId="{038E45FD-EAA2-4CCF-ABB5-4060293F5A7C}" destId="{BF52F18F-C6AC-4EB0-952C-93C51EABDE31}" srcOrd="0" destOrd="0" presId="urn:microsoft.com/office/officeart/2005/8/layout/hierarchy1"/>
    <dgm:cxn modelId="{E4BDE067-C9FE-4959-A47C-CBF69BCB159A}" srcId="{840E4754-5280-4918-A765-26A57B7E4BB9}" destId="{13922F0C-5BDA-4230-A7FB-C214B64B2A67}" srcOrd="0" destOrd="0" parTransId="{FFEAFFED-0C76-48C6-A1DD-AC34086B278D}" sibTransId="{D95C7654-389C-4839-AB8D-BE5EE4A4AB60}"/>
    <dgm:cxn modelId="{35318673-72EC-4DC1-BB69-5F685D6D1B9F}" srcId="{840E4754-5280-4918-A765-26A57B7E4BB9}" destId="{6B318E54-40D9-4AD4-82B2-7DBA40039B0F}" srcOrd="2" destOrd="0" parTransId="{65CB8211-1059-4F08-B3D6-6E65C5A6672A}" sibTransId="{9D94D770-A11D-484E-940C-5D21F009A2AB}"/>
    <dgm:cxn modelId="{05299482-3E0D-40FB-A738-D97AF52F49EE}" type="presOf" srcId="{6B318E54-40D9-4AD4-82B2-7DBA40039B0F}" destId="{D8615871-0AB3-46E6-9F7F-899B30231E7D}" srcOrd="0" destOrd="0" presId="urn:microsoft.com/office/officeart/2005/8/layout/hierarchy1"/>
    <dgm:cxn modelId="{E8B130C6-0FF6-4A7E-8AF1-C07EE682F466}" type="presOf" srcId="{840E4754-5280-4918-A765-26A57B7E4BB9}" destId="{4792B93B-E827-4F82-8B0A-0600DB63B131}" srcOrd="0" destOrd="0" presId="urn:microsoft.com/office/officeart/2005/8/layout/hierarchy1"/>
    <dgm:cxn modelId="{C6D239D5-97C6-4020-B9BC-9C93CF40DF67}" srcId="{840E4754-5280-4918-A765-26A57B7E4BB9}" destId="{038E45FD-EAA2-4CCF-ABB5-4060293F5A7C}" srcOrd="1" destOrd="0" parTransId="{4CAA197E-CE1F-41EC-ADA6-F427E7E49BF6}" sibTransId="{13D07E00-D20C-4D0F-AF2D-7051C0211E1B}"/>
    <dgm:cxn modelId="{580159E6-E98B-4585-81F2-356285DA24E6}" type="presOf" srcId="{13922F0C-5BDA-4230-A7FB-C214B64B2A67}" destId="{21BE2FB4-AC4A-486E-87FB-BC083FAD6F07}" srcOrd="0" destOrd="0" presId="urn:microsoft.com/office/officeart/2005/8/layout/hierarchy1"/>
    <dgm:cxn modelId="{0DA8E162-07DC-4010-B94E-CC564D71C7B1}" type="presParOf" srcId="{4792B93B-E827-4F82-8B0A-0600DB63B131}" destId="{EA2CB04D-999D-45A9-A480-E8900B12FBB0}" srcOrd="0" destOrd="0" presId="urn:microsoft.com/office/officeart/2005/8/layout/hierarchy1"/>
    <dgm:cxn modelId="{C7841AF8-EA5A-49F8-9890-B59D57B64A38}" type="presParOf" srcId="{EA2CB04D-999D-45A9-A480-E8900B12FBB0}" destId="{8D5DBA89-B75A-410D-9E0A-8C9BFEE5BC58}" srcOrd="0" destOrd="0" presId="urn:microsoft.com/office/officeart/2005/8/layout/hierarchy1"/>
    <dgm:cxn modelId="{1F3E8B97-2F47-475F-A261-6803A06400D1}" type="presParOf" srcId="{8D5DBA89-B75A-410D-9E0A-8C9BFEE5BC58}" destId="{72C85BE7-B211-4B8A-B99F-286EC949AB6F}" srcOrd="0" destOrd="0" presId="urn:microsoft.com/office/officeart/2005/8/layout/hierarchy1"/>
    <dgm:cxn modelId="{CE5E2714-2265-40D5-BABF-EE1D3D10DC7A}" type="presParOf" srcId="{8D5DBA89-B75A-410D-9E0A-8C9BFEE5BC58}" destId="{21BE2FB4-AC4A-486E-87FB-BC083FAD6F07}" srcOrd="1" destOrd="0" presId="urn:microsoft.com/office/officeart/2005/8/layout/hierarchy1"/>
    <dgm:cxn modelId="{EBEB8EA4-822A-4008-A381-1C42B1C15072}" type="presParOf" srcId="{EA2CB04D-999D-45A9-A480-E8900B12FBB0}" destId="{A58D63B3-AF2F-45C3-A782-3F20863BC760}" srcOrd="1" destOrd="0" presId="urn:microsoft.com/office/officeart/2005/8/layout/hierarchy1"/>
    <dgm:cxn modelId="{2F009D61-ABD5-495A-A9BC-ED0DDE517070}" type="presParOf" srcId="{4792B93B-E827-4F82-8B0A-0600DB63B131}" destId="{F643B91A-6263-4B44-BB3E-21E7269F06A4}" srcOrd="1" destOrd="0" presId="urn:microsoft.com/office/officeart/2005/8/layout/hierarchy1"/>
    <dgm:cxn modelId="{514EEBC1-1963-41F0-897C-AB1BEC66973E}" type="presParOf" srcId="{F643B91A-6263-4B44-BB3E-21E7269F06A4}" destId="{FD4B8282-CF52-4AFF-BE62-82023887C6EE}" srcOrd="0" destOrd="0" presId="urn:microsoft.com/office/officeart/2005/8/layout/hierarchy1"/>
    <dgm:cxn modelId="{FAB6CE99-FD94-45E3-850A-DE08E1FDD9D9}" type="presParOf" srcId="{FD4B8282-CF52-4AFF-BE62-82023887C6EE}" destId="{91D71142-F7EE-4840-93AA-DF7ECF68540E}" srcOrd="0" destOrd="0" presId="urn:microsoft.com/office/officeart/2005/8/layout/hierarchy1"/>
    <dgm:cxn modelId="{6B5E60C1-43F0-4CAB-B541-B56F9133B7BE}" type="presParOf" srcId="{FD4B8282-CF52-4AFF-BE62-82023887C6EE}" destId="{BF52F18F-C6AC-4EB0-952C-93C51EABDE31}" srcOrd="1" destOrd="0" presId="urn:microsoft.com/office/officeart/2005/8/layout/hierarchy1"/>
    <dgm:cxn modelId="{555E60C8-774C-40F5-BDF8-5E21E9C8BFFA}" type="presParOf" srcId="{F643B91A-6263-4B44-BB3E-21E7269F06A4}" destId="{7AA2BFC6-9CDC-4F54-A5B1-CC62039FFEB7}" srcOrd="1" destOrd="0" presId="urn:microsoft.com/office/officeart/2005/8/layout/hierarchy1"/>
    <dgm:cxn modelId="{1E31E5CD-DC3F-44F7-B149-67B2C8DC2E60}" type="presParOf" srcId="{4792B93B-E827-4F82-8B0A-0600DB63B131}" destId="{A8D3EC1C-1092-4EC4-8ED4-6A1B0DADAE6E}" srcOrd="2" destOrd="0" presId="urn:microsoft.com/office/officeart/2005/8/layout/hierarchy1"/>
    <dgm:cxn modelId="{B7AC0C0C-FA83-405D-A60C-FBF1996A3A62}" type="presParOf" srcId="{A8D3EC1C-1092-4EC4-8ED4-6A1B0DADAE6E}" destId="{075FC9CD-77D1-4049-BB32-3C0790D050F9}" srcOrd="0" destOrd="0" presId="urn:microsoft.com/office/officeart/2005/8/layout/hierarchy1"/>
    <dgm:cxn modelId="{A25A08BF-99BC-4BCA-8005-8FDB9E5C2696}" type="presParOf" srcId="{075FC9CD-77D1-4049-BB32-3C0790D050F9}" destId="{3ED55A83-A157-41EA-8144-14D94E54ECB0}" srcOrd="0" destOrd="0" presId="urn:microsoft.com/office/officeart/2005/8/layout/hierarchy1"/>
    <dgm:cxn modelId="{AE79F5BE-AB17-45CD-92E0-72B228A1D78F}" type="presParOf" srcId="{075FC9CD-77D1-4049-BB32-3C0790D050F9}" destId="{D8615871-0AB3-46E6-9F7F-899B30231E7D}" srcOrd="1" destOrd="0" presId="urn:microsoft.com/office/officeart/2005/8/layout/hierarchy1"/>
    <dgm:cxn modelId="{7E2B1020-D8C9-463C-9953-A602A2829843}" type="presParOf" srcId="{A8D3EC1C-1092-4EC4-8ED4-6A1B0DADAE6E}" destId="{7680CF88-71D7-475A-8DE2-93A8206274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E4754-5280-4918-A765-26A57B7E4BB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922F0C-5BDA-4230-A7FB-C214B64B2A6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/>
            <a:t>20%</a:t>
          </a:r>
        </a:p>
      </dgm:t>
    </dgm:pt>
    <dgm:pt modelId="{FFEAFFED-0C76-48C6-A1DD-AC34086B278D}" type="parTrans" cxnId="{E4BDE067-C9FE-4959-A47C-CBF69BCB159A}">
      <dgm:prSet/>
      <dgm:spPr/>
      <dgm:t>
        <a:bodyPr/>
        <a:lstStyle/>
        <a:p>
          <a:endParaRPr lang="en-US"/>
        </a:p>
      </dgm:t>
    </dgm:pt>
    <dgm:pt modelId="{D95C7654-389C-4839-AB8D-BE5EE4A4AB60}" type="sibTrans" cxnId="{E4BDE067-C9FE-4959-A47C-CBF69BCB159A}">
      <dgm:prSet/>
      <dgm:spPr/>
      <dgm:t>
        <a:bodyPr/>
        <a:lstStyle/>
        <a:p>
          <a:endParaRPr lang="en-US"/>
        </a:p>
      </dgm:t>
    </dgm:pt>
    <dgm:pt modelId="{038E45FD-EAA2-4CCF-ABB5-4060293F5A7C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/>
            <a:t>30%</a:t>
          </a:r>
        </a:p>
      </dgm:t>
    </dgm:pt>
    <dgm:pt modelId="{4CAA197E-CE1F-41EC-ADA6-F427E7E49BF6}" type="parTrans" cxnId="{C6D239D5-97C6-4020-B9BC-9C93CF40DF67}">
      <dgm:prSet/>
      <dgm:spPr/>
      <dgm:t>
        <a:bodyPr/>
        <a:lstStyle/>
        <a:p>
          <a:endParaRPr lang="en-US"/>
        </a:p>
      </dgm:t>
    </dgm:pt>
    <dgm:pt modelId="{13D07E00-D20C-4D0F-AF2D-7051C0211E1B}" type="sibTrans" cxnId="{C6D239D5-97C6-4020-B9BC-9C93CF40DF67}">
      <dgm:prSet/>
      <dgm:spPr/>
      <dgm:t>
        <a:bodyPr/>
        <a:lstStyle/>
        <a:p>
          <a:endParaRPr lang="en-US"/>
        </a:p>
      </dgm:t>
    </dgm:pt>
    <dgm:pt modelId="{6B318E54-40D9-4AD4-82B2-7DBA40039B0F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/>
            <a:t>50%</a:t>
          </a:r>
        </a:p>
      </dgm:t>
    </dgm:pt>
    <dgm:pt modelId="{65CB8211-1059-4F08-B3D6-6E65C5A6672A}" type="parTrans" cxnId="{35318673-72EC-4DC1-BB69-5F685D6D1B9F}">
      <dgm:prSet/>
      <dgm:spPr/>
      <dgm:t>
        <a:bodyPr/>
        <a:lstStyle/>
        <a:p>
          <a:endParaRPr lang="en-US"/>
        </a:p>
      </dgm:t>
    </dgm:pt>
    <dgm:pt modelId="{9D94D770-A11D-484E-940C-5D21F009A2AB}" type="sibTrans" cxnId="{35318673-72EC-4DC1-BB69-5F685D6D1B9F}">
      <dgm:prSet/>
      <dgm:spPr/>
      <dgm:t>
        <a:bodyPr/>
        <a:lstStyle/>
        <a:p>
          <a:endParaRPr lang="en-US"/>
        </a:p>
      </dgm:t>
    </dgm:pt>
    <dgm:pt modelId="{4792B93B-E827-4F82-8B0A-0600DB63B131}" type="pres">
      <dgm:prSet presAssocID="{840E4754-5280-4918-A765-26A57B7E4B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2CB04D-999D-45A9-A480-E8900B12FBB0}" type="pres">
      <dgm:prSet presAssocID="{13922F0C-5BDA-4230-A7FB-C214B64B2A67}" presName="hierRoot1" presStyleCnt="0"/>
      <dgm:spPr/>
    </dgm:pt>
    <dgm:pt modelId="{8D5DBA89-B75A-410D-9E0A-8C9BFEE5BC58}" type="pres">
      <dgm:prSet presAssocID="{13922F0C-5BDA-4230-A7FB-C214B64B2A67}" presName="composite" presStyleCnt="0"/>
      <dgm:spPr/>
    </dgm:pt>
    <dgm:pt modelId="{72C85BE7-B211-4B8A-B99F-286EC949AB6F}" type="pres">
      <dgm:prSet presAssocID="{13922F0C-5BDA-4230-A7FB-C214B64B2A67}" presName="background" presStyleLbl="node0" presStyleIdx="0" presStyleCnt="3"/>
      <dgm:spPr/>
    </dgm:pt>
    <dgm:pt modelId="{21BE2FB4-AC4A-486E-87FB-BC083FAD6F07}" type="pres">
      <dgm:prSet presAssocID="{13922F0C-5BDA-4230-A7FB-C214B64B2A67}" presName="text" presStyleLbl="fgAcc0" presStyleIdx="0" presStyleCnt="3">
        <dgm:presLayoutVars>
          <dgm:chPref val="3"/>
        </dgm:presLayoutVars>
      </dgm:prSet>
      <dgm:spPr/>
    </dgm:pt>
    <dgm:pt modelId="{A58D63B3-AF2F-45C3-A782-3F20863BC760}" type="pres">
      <dgm:prSet presAssocID="{13922F0C-5BDA-4230-A7FB-C214B64B2A67}" presName="hierChild2" presStyleCnt="0"/>
      <dgm:spPr/>
    </dgm:pt>
    <dgm:pt modelId="{F643B91A-6263-4B44-BB3E-21E7269F06A4}" type="pres">
      <dgm:prSet presAssocID="{038E45FD-EAA2-4CCF-ABB5-4060293F5A7C}" presName="hierRoot1" presStyleCnt="0"/>
      <dgm:spPr/>
    </dgm:pt>
    <dgm:pt modelId="{FD4B8282-CF52-4AFF-BE62-82023887C6EE}" type="pres">
      <dgm:prSet presAssocID="{038E45FD-EAA2-4CCF-ABB5-4060293F5A7C}" presName="composite" presStyleCnt="0"/>
      <dgm:spPr/>
    </dgm:pt>
    <dgm:pt modelId="{91D71142-F7EE-4840-93AA-DF7ECF68540E}" type="pres">
      <dgm:prSet presAssocID="{038E45FD-EAA2-4CCF-ABB5-4060293F5A7C}" presName="background" presStyleLbl="node0" presStyleIdx="1" presStyleCnt="3"/>
      <dgm:spPr/>
    </dgm:pt>
    <dgm:pt modelId="{BF52F18F-C6AC-4EB0-952C-93C51EABDE31}" type="pres">
      <dgm:prSet presAssocID="{038E45FD-EAA2-4CCF-ABB5-4060293F5A7C}" presName="text" presStyleLbl="fgAcc0" presStyleIdx="1" presStyleCnt="3">
        <dgm:presLayoutVars>
          <dgm:chPref val="3"/>
        </dgm:presLayoutVars>
      </dgm:prSet>
      <dgm:spPr/>
    </dgm:pt>
    <dgm:pt modelId="{7AA2BFC6-9CDC-4F54-A5B1-CC62039FFEB7}" type="pres">
      <dgm:prSet presAssocID="{038E45FD-EAA2-4CCF-ABB5-4060293F5A7C}" presName="hierChild2" presStyleCnt="0"/>
      <dgm:spPr/>
    </dgm:pt>
    <dgm:pt modelId="{A8D3EC1C-1092-4EC4-8ED4-6A1B0DADAE6E}" type="pres">
      <dgm:prSet presAssocID="{6B318E54-40D9-4AD4-82B2-7DBA40039B0F}" presName="hierRoot1" presStyleCnt="0"/>
      <dgm:spPr/>
    </dgm:pt>
    <dgm:pt modelId="{075FC9CD-77D1-4049-BB32-3C0790D050F9}" type="pres">
      <dgm:prSet presAssocID="{6B318E54-40D9-4AD4-82B2-7DBA40039B0F}" presName="composite" presStyleCnt="0"/>
      <dgm:spPr/>
    </dgm:pt>
    <dgm:pt modelId="{3ED55A83-A157-41EA-8144-14D94E54ECB0}" type="pres">
      <dgm:prSet presAssocID="{6B318E54-40D9-4AD4-82B2-7DBA40039B0F}" presName="background" presStyleLbl="node0" presStyleIdx="2" presStyleCnt="3"/>
      <dgm:spPr/>
    </dgm:pt>
    <dgm:pt modelId="{D8615871-0AB3-46E6-9F7F-899B30231E7D}" type="pres">
      <dgm:prSet presAssocID="{6B318E54-40D9-4AD4-82B2-7DBA40039B0F}" presName="text" presStyleLbl="fgAcc0" presStyleIdx="2" presStyleCnt="3">
        <dgm:presLayoutVars>
          <dgm:chPref val="3"/>
        </dgm:presLayoutVars>
      </dgm:prSet>
      <dgm:spPr/>
    </dgm:pt>
    <dgm:pt modelId="{7680CF88-71D7-475A-8DE2-93A82062747A}" type="pres">
      <dgm:prSet presAssocID="{6B318E54-40D9-4AD4-82B2-7DBA40039B0F}" presName="hierChild2" presStyleCnt="0"/>
      <dgm:spPr/>
    </dgm:pt>
  </dgm:ptLst>
  <dgm:cxnLst>
    <dgm:cxn modelId="{94E6D81E-9706-4707-9A63-6ED522B2D385}" type="presOf" srcId="{038E45FD-EAA2-4CCF-ABB5-4060293F5A7C}" destId="{BF52F18F-C6AC-4EB0-952C-93C51EABDE31}" srcOrd="0" destOrd="0" presId="urn:microsoft.com/office/officeart/2005/8/layout/hierarchy1"/>
    <dgm:cxn modelId="{E4BDE067-C9FE-4959-A47C-CBF69BCB159A}" srcId="{840E4754-5280-4918-A765-26A57B7E4BB9}" destId="{13922F0C-5BDA-4230-A7FB-C214B64B2A67}" srcOrd="0" destOrd="0" parTransId="{FFEAFFED-0C76-48C6-A1DD-AC34086B278D}" sibTransId="{D95C7654-389C-4839-AB8D-BE5EE4A4AB60}"/>
    <dgm:cxn modelId="{35318673-72EC-4DC1-BB69-5F685D6D1B9F}" srcId="{840E4754-5280-4918-A765-26A57B7E4BB9}" destId="{6B318E54-40D9-4AD4-82B2-7DBA40039B0F}" srcOrd="2" destOrd="0" parTransId="{65CB8211-1059-4F08-B3D6-6E65C5A6672A}" sibTransId="{9D94D770-A11D-484E-940C-5D21F009A2AB}"/>
    <dgm:cxn modelId="{05299482-3E0D-40FB-A738-D97AF52F49EE}" type="presOf" srcId="{6B318E54-40D9-4AD4-82B2-7DBA40039B0F}" destId="{D8615871-0AB3-46E6-9F7F-899B30231E7D}" srcOrd="0" destOrd="0" presId="urn:microsoft.com/office/officeart/2005/8/layout/hierarchy1"/>
    <dgm:cxn modelId="{E8B130C6-0FF6-4A7E-8AF1-C07EE682F466}" type="presOf" srcId="{840E4754-5280-4918-A765-26A57B7E4BB9}" destId="{4792B93B-E827-4F82-8B0A-0600DB63B131}" srcOrd="0" destOrd="0" presId="urn:microsoft.com/office/officeart/2005/8/layout/hierarchy1"/>
    <dgm:cxn modelId="{C6D239D5-97C6-4020-B9BC-9C93CF40DF67}" srcId="{840E4754-5280-4918-A765-26A57B7E4BB9}" destId="{038E45FD-EAA2-4CCF-ABB5-4060293F5A7C}" srcOrd="1" destOrd="0" parTransId="{4CAA197E-CE1F-41EC-ADA6-F427E7E49BF6}" sibTransId="{13D07E00-D20C-4D0F-AF2D-7051C0211E1B}"/>
    <dgm:cxn modelId="{580159E6-E98B-4585-81F2-356285DA24E6}" type="presOf" srcId="{13922F0C-5BDA-4230-A7FB-C214B64B2A67}" destId="{21BE2FB4-AC4A-486E-87FB-BC083FAD6F07}" srcOrd="0" destOrd="0" presId="urn:microsoft.com/office/officeart/2005/8/layout/hierarchy1"/>
    <dgm:cxn modelId="{0DA8E162-07DC-4010-B94E-CC564D71C7B1}" type="presParOf" srcId="{4792B93B-E827-4F82-8B0A-0600DB63B131}" destId="{EA2CB04D-999D-45A9-A480-E8900B12FBB0}" srcOrd="0" destOrd="0" presId="urn:microsoft.com/office/officeart/2005/8/layout/hierarchy1"/>
    <dgm:cxn modelId="{C7841AF8-EA5A-49F8-9890-B59D57B64A38}" type="presParOf" srcId="{EA2CB04D-999D-45A9-A480-E8900B12FBB0}" destId="{8D5DBA89-B75A-410D-9E0A-8C9BFEE5BC58}" srcOrd="0" destOrd="0" presId="urn:microsoft.com/office/officeart/2005/8/layout/hierarchy1"/>
    <dgm:cxn modelId="{1F3E8B97-2F47-475F-A261-6803A06400D1}" type="presParOf" srcId="{8D5DBA89-B75A-410D-9E0A-8C9BFEE5BC58}" destId="{72C85BE7-B211-4B8A-B99F-286EC949AB6F}" srcOrd="0" destOrd="0" presId="urn:microsoft.com/office/officeart/2005/8/layout/hierarchy1"/>
    <dgm:cxn modelId="{CE5E2714-2265-40D5-BABF-EE1D3D10DC7A}" type="presParOf" srcId="{8D5DBA89-B75A-410D-9E0A-8C9BFEE5BC58}" destId="{21BE2FB4-AC4A-486E-87FB-BC083FAD6F07}" srcOrd="1" destOrd="0" presId="urn:microsoft.com/office/officeart/2005/8/layout/hierarchy1"/>
    <dgm:cxn modelId="{EBEB8EA4-822A-4008-A381-1C42B1C15072}" type="presParOf" srcId="{EA2CB04D-999D-45A9-A480-E8900B12FBB0}" destId="{A58D63B3-AF2F-45C3-A782-3F20863BC760}" srcOrd="1" destOrd="0" presId="urn:microsoft.com/office/officeart/2005/8/layout/hierarchy1"/>
    <dgm:cxn modelId="{2F009D61-ABD5-495A-A9BC-ED0DDE517070}" type="presParOf" srcId="{4792B93B-E827-4F82-8B0A-0600DB63B131}" destId="{F643B91A-6263-4B44-BB3E-21E7269F06A4}" srcOrd="1" destOrd="0" presId="urn:microsoft.com/office/officeart/2005/8/layout/hierarchy1"/>
    <dgm:cxn modelId="{514EEBC1-1963-41F0-897C-AB1BEC66973E}" type="presParOf" srcId="{F643B91A-6263-4B44-BB3E-21E7269F06A4}" destId="{FD4B8282-CF52-4AFF-BE62-82023887C6EE}" srcOrd="0" destOrd="0" presId="urn:microsoft.com/office/officeart/2005/8/layout/hierarchy1"/>
    <dgm:cxn modelId="{FAB6CE99-FD94-45E3-850A-DE08E1FDD9D9}" type="presParOf" srcId="{FD4B8282-CF52-4AFF-BE62-82023887C6EE}" destId="{91D71142-F7EE-4840-93AA-DF7ECF68540E}" srcOrd="0" destOrd="0" presId="urn:microsoft.com/office/officeart/2005/8/layout/hierarchy1"/>
    <dgm:cxn modelId="{6B5E60C1-43F0-4CAB-B541-B56F9133B7BE}" type="presParOf" srcId="{FD4B8282-CF52-4AFF-BE62-82023887C6EE}" destId="{BF52F18F-C6AC-4EB0-952C-93C51EABDE31}" srcOrd="1" destOrd="0" presId="urn:microsoft.com/office/officeart/2005/8/layout/hierarchy1"/>
    <dgm:cxn modelId="{555E60C8-774C-40F5-BDF8-5E21E9C8BFFA}" type="presParOf" srcId="{F643B91A-6263-4B44-BB3E-21E7269F06A4}" destId="{7AA2BFC6-9CDC-4F54-A5B1-CC62039FFEB7}" srcOrd="1" destOrd="0" presId="urn:microsoft.com/office/officeart/2005/8/layout/hierarchy1"/>
    <dgm:cxn modelId="{1E31E5CD-DC3F-44F7-B149-67B2C8DC2E60}" type="presParOf" srcId="{4792B93B-E827-4F82-8B0A-0600DB63B131}" destId="{A8D3EC1C-1092-4EC4-8ED4-6A1B0DADAE6E}" srcOrd="2" destOrd="0" presId="urn:microsoft.com/office/officeart/2005/8/layout/hierarchy1"/>
    <dgm:cxn modelId="{B7AC0C0C-FA83-405D-A60C-FBF1996A3A62}" type="presParOf" srcId="{A8D3EC1C-1092-4EC4-8ED4-6A1B0DADAE6E}" destId="{075FC9CD-77D1-4049-BB32-3C0790D050F9}" srcOrd="0" destOrd="0" presId="urn:microsoft.com/office/officeart/2005/8/layout/hierarchy1"/>
    <dgm:cxn modelId="{A25A08BF-99BC-4BCA-8005-8FDB9E5C2696}" type="presParOf" srcId="{075FC9CD-77D1-4049-BB32-3C0790D050F9}" destId="{3ED55A83-A157-41EA-8144-14D94E54ECB0}" srcOrd="0" destOrd="0" presId="urn:microsoft.com/office/officeart/2005/8/layout/hierarchy1"/>
    <dgm:cxn modelId="{AE79F5BE-AB17-45CD-92E0-72B228A1D78F}" type="presParOf" srcId="{075FC9CD-77D1-4049-BB32-3C0790D050F9}" destId="{D8615871-0AB3-46E6-9F7F-899B30231E7D}" srcOrd="1" destOrd="0" presId="urn:microsoft.com/office/officeart/2005/8/layout/hierarchy1"/>
    <dgm:cxn modelId="{7E2B1020-D8C9-463C-9953-A602A2829843}" type="presParOf" srcId="{A8D3EC1C-1092-4EC4-8ED4-6A1B0DADAE6E}" destId="{7680CF88-71D7-475A-8DE2-93A8206274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E4754-5280-4918-A765-26A57B7E4BB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922F0C-5BDA-4230-A7FB-C214B64B2A67}">
      <dgm:prSet/>
      <dgm:spPr/>
      <dgm:t>
        <a:bodyPr/>
        <a:lstStyle/>
        <a:p>
          <a:r>
            <a:rPr lang="en-US" dirty="0"/>
            <a:t>2</a:t>
          </a:r>
          <a:r>
            <a:rPr lang="en-US" baseline="0" dirty="0"/>
            <a:t> months</a:t>
          </a:r>
          <a:endParaRPr lang="en-US" dirty="0"/>
        </a:p>
      </dgm:t>
    </dgm:pt>
    <dgm:pt modelId="{FFEAFFED-0C76-48C6-A1DD-AC34086B278D}" type="parTrans" cxnId="{E4BDE067-C9FE-4959-A47C-CBF69BCB159A}">
      <dgm:prSet/>
      <dgm:spPr/>
      <dgm:t>
        <a:bodyPr/>
        <a:lstStyle/>
        <a:p>
          <a:endParaRPr lang="en-US"/>
        </a:p>
      </dgm:t>
    </dgm:pt>
    <dgm:pt modelId="{D95C7654-389C-4839-AB8D-BE5EE4A4AB60}" type="sibTrans" cxnId="{E4BDE067-C9FE-4959-A47C-CBF69BCB159A}">
      <dgm:prSet/>
      <dgm:spPr/>
      <dgm:t>
        <a:bodyPr/>
        <a:lstStyle/>
        <a:p>
          <a:endParaRPr lang="en-US"/>
        </a:p>
      </dgm:t>
    </dgm:pt>
    <dgm:pt modelId="{038E45FD-EAA2-4CCF-ABB5-4060293F5A7C}">
      <dgm:prSet/>
      <dgm:spPr/>
      <dgm:t>
        <a:bodyPr/>
        <a:lstStyle/>
        <a:p>
          <a:r>
            <a:rPr lang="en-US" dirty="0"/>
            <a:t>6 months</a:t>
          </a:r>
        </a:p>
      </dgm:t>
    </dgm:pt>
    <dgm:pt modelId="{4CAA197E-CE1F-41EC-ADA6-F427E7E49BF6}" type="parTrans" cxnId="{C6D239D5-97C6-4020-B9BC-9C93CF40DF67}">
      <dgm:prSet/>
      <dgm:spPr/>
      <dgm:t>
        <a:bodyPr/>
        <a:lstStyle/>
        <a:p>
          <a:endParaRPr lang="en-US"/>
        </a:p>
      </dgm:t>
    </dgm:pt>
    <dgm:pt modelId="{13D07E00-D20C-4D0F-AF2D-7051C0211E1B}" type="sibTrans" cxnId="{C6D239D5-97C6-4020-B9BC-9C93CF40DF67}">
      <dgm:prSet/>
      <dgm:spPr/>
      <dgm:t>
        <a:bodyPr/>
        <a:lstStyle/>
        <a:p>
          <a:endParaRPr lang="en-US"/>
        </a:p>
      </dgm:t>
    </dgm:pt>
    <dgm:pt modelId="{6B318E54-40D9-4AD4-82B2-7DBA40039B0F}">
      <dgm:prSet/>
      <dgm:spPr/>
      <dgm:t>
        <a:bodyPr/>
        <a:lstStyle/>
        <a:p>
          <a:r>
            <a:rPr lang="en-US" dirty="0"/>
            <a:t>10 years</a:t>
          </a:r>
        </a:p>
      </dgm:t>
    </dgm:pt>
    <dgm:pt modelId="{65CB8211-1059-4F08-B3D6-6E65C5A6672A}" type="parTrans" cxnId="{35318673-72EC-4DC1-BB69-5F685D6D1B9F}">
      <dgm:prSet/>
      <dgm:spPr/>
      <dgm:t>
        <a:bodyPr/>
        <a:lstStyle/>
        <a:p>
          <a:endParaRPr lang="en-US"/>
        </a:p>
      </dgm:t>
    </dgm:pt>
    <dgm:pt modelId="{9D94D770-A11D-484E-940C-5D21F009A2AB}" type="sibTrans" cxnId="{35318673-72EC-4DC1-BB69-5F685D6D1B9F}">
      <dgm:prSet/>
      <dgm:spPr/>
      <dgm:t>
        <a:bodyPr/>
        <a:lstStyle/>
        <a:p>
          <a:endParaRPr lang="en-US"/>
        </a:p>
      </dgm:t>
    </dgm:pt>
    <dgm:pt modelId="{4792B93B-E827-4F82-8B0A-0600DB63B131}" type="pres">
      <dgm:prSet presAssocID="{840E4754-5280-4918-A765-26A57B7E4B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2CB04D-999D-45A9-A480-E8900B12FBB0}" type="pres">
      <dgm:prSet presAssocID="{13922F0C-5BDA-4230-A7FB-C214B64B2A67}" presName="hierRoot1" presStyleCnt="0"/>
      <dgm:spPr/>
    </dgm:pt>
    <dgm:pt modelId="{8D5DBA89-B75A-410D-9E0A-8C9BFEE5BC58}" type="pres">
      <dgm:prSet presAssocID="{13922F0C-5BDA-4230-A7FB-C214B64B2A67}" presName="composite" presStyleCnt="0"/>
      <dgm:spPr/>
    </dgm:pt>
    <dgm:pt modelId="{72C85BE7-B211-4B8A-B99F-286EC949AB6F}" type="pres">
      <dgm:prSet presAssocID="{13922F0C-5BDA-4230-A7FB-C214B64B2A67}" presName="background" presStyleLbl="node0" presStyleIdx="0" presStyleCnt="3"/>
      <dgm:spPr/>
    </dgm:pt>
    <dgm:pt modelId="{21BE2FB4-AC4A-486E-87FB-BC083FAD6F07}" type="pres">
      <dgm:prSet presAssocID="{13922F0C-5BDA-4230-A7FB-C214B64B2A67}" presName="text" presStyleLbl="fgAcc0" presStyleIdx="0" presStyleCnt="3">
        <dgm:presLayoutVars>
          <dgm:chPref val="3"/>
        </dgm:presLayoutVars>
      </dgm:prSet>
      <dgm:spPr/>
    </dgm:pt>
    <dgm:pt modelId="{A58D63B3-AF2F-45C3-A782-3F20863BC760}" type="pres">
      <dgm:prSet presAssocID="{13922F0C-5BDA-4230-A7FB-C214B64B2A67}" presName="hierChild2" presStyleCnt="0"/>
      <dgm:spPr/>
    </dgm:pt>
    <dgm:pt modelId="{F643B91A-6263-4B44-BB3E-21E7269F06A4}" type="pres">
      <dgm:prSet presAssocID="{038E45FD-EAA2-4CCF-ABB5-4060293F5A7C}" presName="hierRoot1" presStyleCnt="0"/>
      <dgm:spPr/>
    </dgm:pt>
    <dgm:pt modelId="{FD4B8282-CF52-4AFF-BE62-82023887C6EE}" type="pres">
      <dgm:prSet presAssocID="{038E45FD-EAA2-4CCF-ABB5-4060293F5A7C}" presName="composite" presStyleCnt="0"/>
      <dgm:spPr/>
    </dgm:pt>
    <dgm:pt modelId="{91D71142-F7EE-4840-93AA-DF7ECF68540E}" type="pres">
      <dgm:prSet presAssocID="{038E45FD-EAA2-4CCF-ABB5-4060293F5A7C}" presName="background" presStyleLbl="node0" presStyleIdx="1" presStyleCnt="3"/>
      <dgm:spPr/>
    </dgm:pt>
    <dgm:pt modelId="{BF52F18F-C6AC-4EB0-952C-93C51EABDE31}" type="pres">
      <dgm:prSet presAssocID="{038E45FD-EAA2-4CCF-ABB5-4060293F5A7C}" presName="text" presStyleLbl="fgAcc0" presStyleIdx="1" presStyleCnt="3">
        <dgm:presLayoutVars>
          <dgm:chPref val="3"/>
        </dgm:presLayoutVars>
      </dgm:prSet>
      <dgm:spPr/>
    </dgm:pt>
    <dgm:pt modelId="{7AA2BFC6-9CDC-4F54-A5B1-CC62039FFEB7}" type="pres">
      <dgm:prSet presAssocID="{038E45FD-EAA2-4CCF-ABB5-4060293F5A7C}" presName="hierChild2" presStyleCnt="0"/>
      <dgm:spPr/>
    </dgm:pt>
    <dgm:pt modelId="{A8D3EC1C-1092-4EC4-8ED4-6A1B0DADAE6E}" type="pres">
      <dgm:prSet presAssocID="{6B318E54-40D9-4AD4-82B2-7DBA40039B0F}" presName="hierRoot1" presStyleCnt="0"/>
      <dgm:spPr/>
    </dgm:pt>
    <dgm:pt modelId="{075FC9CD-77D1-4049-BB32-3C0790D050F9}" type="pres">
      <dgm:prSet presAssocID="{6B318E54-40D9-4AD4-82B2-7DBA40039B0F}" presName="composite" presStyleCnt="0"/>
      <dgm:spPr/>
    </dgm:pt>
    <dgm:pt modelId="{3ED55A83-A157-41EA-8144-14D94E54ECB0}" type="pres">
      <dgm:prSet presAssocID="{6B318E54-40D9-4AD4-82B2-7DBA40039B0F}" presName="background" presStyleLbl="node0" presStyleIdx="2" presStyleCnt="3"/>
      <dgm:spPr/>
    </dgm:pt>
    <dgm:pt modelId="{D8615871-0AB3-46E6-9F7F-899B30231E7D}" type="pres">
      <dgm:prSet presAssocID="{6B318E54-40D9-4AD4-82B2-7DBA40039B0F}" presName="text" presStyleLbl="fgAcc0" presStyleIdx="2" presStyleCnt="3" custLinFactNeighborY="4078">
        <dgm:presLayoutVars>
          <dgm:chPref val="3"/>
        </dgm:presLayoutVars>
      </dgm:prSet>
      <dgm:spPr/>
    </dgm:pt>
    <dgm:pt modelId="{7680CF88-71D7-475A-8DE2-93A82062747A}" type="pres">
      <dgm:prSet presAssocID="{6B318E54-40D9-4AD4-82B2-7DBA40039B0F}" presName="hierChild2" presStyleCnt="0"/>
      <dgm:spPr/>
    </dgm:pt>
  </dgm:ptLst>
  <dgm:cxnLst>
    <dgm:cxn modelId="{94E6D81E-9706-4707-9A63-6ED522B2D385}" type="presOf" srcId="{038E45FD-EAA2-4CCF-ABB5-4060293F5A7C}" destId="{BF52F18F-C6AC-4EB0-952C-93C51EABDE31}" srcOrd="0" destOrd="0" presId="urn:microsoft.com/office/officeart/2005/8/layout/hierarchy1"/>
    <dgm:cxn modelId="{E4BDE067-C9FE-4959-A47C-CBF69BCB159A}" srcId="{840E4754-5280-4918-A765-26A57B7E4BB9}" destId="{13922F0C-5BDA-4230-A7FB-C214B64B2A67}" srcOrd="0" destOrd="0" parTransId="{FFEAFFED-0C76-48C6-A1DD-AC34086B278D}" sibTransId="{D95C7654-389C-4839-AB8D-BE5EE4A4AB60}"/>
    <dgm:cxn modelId="{35318673-72EC-4DC1-BB69-5F685D6D1B9F}" srcId="{840E4754-5280-4918-A765-26A57B7E4BB9}" destId="{6B318E54-40D9-4AD4-82B2-7DBA40039B0F}" srcOrd="2" destOrd="0" parTransId="{65CB8211-1059-4F08-B3D6-6E65C5A6672A}" sibTransId="{9D94D770-A11D-484E-940C-5D21F009A2AB}"/>
    <dgm:cxn modelId="{05299482-3E0D-40FB-A738-D97AF52F49EE}" type="presOf" srcId="{6B318E54-40D9-4AD4-82B2-7DBA40039B0F}" destId="{D8615871-0AB3-46E6-9F7F-899B30231E7D}" srcOrd="0" destOrd="0" presId="urn:microsoft.com/office/officeart/2005/8/layout/hierarchy1"/>
    <dgm:cxn modelId="{E8B130C6-0FF6-4A7E-8AF1-C07EE682F466}" type="presOf" srcId="{840E4754-5280-4918-A765-26A57B7E4BB9}" destId="{4792B93B-E827-4F82-8B0A-0600DB63B131}" srcOrd="0" destOrd="0" presId="urn:microsoft.com/office/officeart/2005/8/layout/hierarchy1"/>
    <dgm:cxn modelId="{C6D239D5-97C6-4020-B9BC-9C93CF40DF67}" srcId="{840E4754-5280-4918-A765-26A57B7E4BB9}" destId="{038E45FD-EAA2-4CCF-ABB5-4060293F5A7C}" srcOrd="1" destOrd="0" parTransId="{4CAA197E-CE1F-41EC-ADA6-F427E7E49BF6}" sibTransId="{13D07E00-D20C-4D0F-AF2D-7051C0211E1B}"/>
    <dgm:cxn modelId="{580159E6-E98B-4585-81F2-356285DA24E6}" type="presOf" srcId="{13922F0C-5BDA-4230-A7FB-C214B64B2A67}" destId="{21BE2FB4-AC4A-486E-87FB-BC083FAD6F07}" srcOrd="0" destOrd="0" presId="urn:microsoft.com/office/officeart/2005/8/layout/hierarchy1"/>
    <dgm:cxn modelId="{0DA8E162-07DC-4010-B94E-CC564D71C7B1}" type="presParOf" srcId="{4792B93B-E827-4F82-8B0A-0600DB63B131}" destId="{EA2CB04D-999D-45A9-A480-E8900B12FBB0}" srcOrd="0" destOrd="0" presId="urn:microsoft.com/office/officeart/2005/8/layout/hierarchy1"/>
    <dgm:cxn modelId="{C7841AF8-EA5A-49F8-9890-B59D57B64A38}" type="presParOf" srcId="{EA2CB04D-999D-45A9-A480-E8900B12FBB0}" destId="{8D5DBA89-B75A-410D-9E0A-8C9BFEE5BC58}" srcOrd="0" destOrd="0" presId="urn:microsoft.com/office/officeart/2005/8/layout/hierarchy1"/>
    <dgm:cxn modelId="{1F3E8B97-2F47-475F-A261-6803A06400D1}" type="presParOf" srcId="{8D5DBA89-B75A-410D-9E0A-8C9BFEE5BC58}" destId="{72C85BE7-B211-4B8A-B99F-286EC949AB6F}" srcOrd="0" destOrd="0" presId="urn:microsoft.com/office/officeart/2005/8/layout/hierarchy1"/>
    <dgm:cxn modelId="{CE5E2714-2265-40D5-BABF-EE1D3D10DC7A}" type="presParOf" srcId="{8D5DBA89-B75A-410D-9E0A-8C9BFEE5BC58}" destId="{21BE2FB4-AC4A-486E-87FB-BC083FAD6F07}" srcOrd="1" destOrd="0" presId="urn:microsoft.com/office/officeart/2005/8/layout/hierarchy1"/>
    <dgm:cxn modelId="{EBEB8EA4-822A-4008-A381-1C42B1C15072}" type="presParOf" srcId="{EA2CB04D-999D-45A9-A480-E8900B12FBB0}" destId="{A58D63B3-AF2F-45C3-A782-3F20863BC760}" srcOrd="1" destOrd="0" presId="urn:microsoft.com/office/officeart/2005/8/layout/hierarchy1"/>
    <dgm:cxn modelId="{2F009D61-ABD5-495A-A9BC-ED0DDE517070}" type="presParOf" srcId="{4792B93B-E827-4F82-8B0A-0600DB63B131}" destId="{F643B91A-6263-4B44-BB3E-21E7269F06A4}" srcOrd="1" destOrd="0" presId="urn:microsoft.com/office/officeart/2005/8/layout/hierarchy1"/>
    <dgm:cxn modelId="{514EEBC1-1963-41F0-897C-AB1BEC66973E}" type="presParOf" srcId="{F643B91A-6263-4B44-BB3E-21E7269F06A4}" destId="{FD4B8282-CF52-4AFF-BE62-82023887C6EE}" srcOrd="0" destOrd="0" presId="urn:microsoft.com/office/officeart/2005/8/layout/hierarchy1"/>
    <dgm:cxn modelId="{FAB6CE99-FD94-45E3-850A-DE08E1FDD9D9}" type="presParOf" srcId="{FD4B8282-CF52-4AFF-BE62-82023887C6EE}" destId="{91D71142-F7EE-4840-93AA-DF7ECF68540E}" srcOrd="0" destOrd="0" presId="urn:microsoft.com/office/officeart/2005/8/layout/hierarchy1"/>
    <dgm:cxn modelId="{6B5E60C1-43F0-4CAB-B541-B56F9133B7BE}" type="presParOf" srcId="{FD4B8282-CF52-4AFF-BE62-82023887C6EE}" destId="{BF52F18F-C6AC-4EB0-952C-93C51EABDE31}" srcOrd="1" destOrd="0" presId="urn:microsoft.com/office/officeart/2005/8/layout/hierarchy1"/>
    <dgm:cxn modelId="{555E60C8-774C-40F5-BDF8-5E21E9C8BFFA}" type="presParOf" srcId="{F643B91A-6263-4B44-BB3E-21E7269F06A4}" destId="{7AA2BFC6-9CDC-4F54-A5B1-CC62039FFEB7}" srcOrd="1" destOrd="0" presId="urn:microsoft.com/office/officeart/2005/8/layout/hierarchy1"/>
    <dgm:cxn modelId="{1E31E5CD-DC3F-44F7-B149-67B2C8DC2E60}" type="presParOf" srcId="{4792B93B-E827-4F82-8B0A-0600DB63B131}" destId="{A8D3EC1C-1092-4EC4-8ED4-6A1B0DADAE6E}" srcOrd="2" destOrd="0" presId="urn:microsoft.com/office/officeart/2005/8/layout/hierarchy1"/>
    <dgm:cxn modelId="{B7AC0C0C-FA83-405D-A60C-FBF1996A3A62}" type="presParOf" srcId="{A8D3EC1C-1092-4EC4-8ED4-6A1B0DADAE6E}" destId="{075FC9CD-77D1-4049-BB32-3C0790D050F9}" srcOrd="0" destOrd="0" presId="urn:microsoft.com/office/officeart/2005/8/layout/hierarchy1"/>
    <dgm:cxn modelId="{A25A08BF-99BC-4BCA-8005-8FDB9E5C2696}" type="presParOf" srcId="{075FC9CD-77D1-4049-BB32-3C0790D050F9}" destId="{3ED55A83-A157-41EA-8144-14D94E54ECB0}" srcOrd="0" destOrd="0" presId="urn:microsoft.com/office/officeart/2005/8/layout/hierarchy1"/>
    <dgm:cxn modelId="{AE79F5BE-AB17-45CD-92E0-72B228A1D78F}" type="presParOf" srcId="{075FC9CD-77D1-4049-BB32-3C0790D050F9}" destId="{D8615871-0AB3-46E6-9F7F-899B30231E7D}" srcOrd="1" destOrd="0" presId="urn:microsoft.com/office/officeart/2005/8/layout/hierarchy1"/>
    <dgm:cxn modelId="{7E2B1020-D8C9-463C-9953-A602A2829843}" type="presParOf" srcId="{A8D3EC1C-1092-4EC4-8ED4-6A1B0DADAE6E}" destId="{7680CF88-71D7-475A-8DE2-93A8206274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E4754-5280-4918-A765-26A57B7E4BB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922F0C-5BDA-4230-A7FB-C214B64B2A6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/>
            <a:t>2</a:t>
          </a:r>
          <a:r>
            <a:rPr lang="en-US" baseline="0" dirty="0"/>
            <a:t> months</a:t>
          </a:r>
          <a:endParaRPr lang="en-US" dirty="0"/>
        </a:p>
      </dgm:t>
    </dgm:pt>
    <dgm:pt modelId="{FFEAFFED-0C76-48C6-A1DD-AC34086B278D}" type="parTrans" cxnId="{E4BDE067-C9FE-4959-A47C-CBF69BCB159A}">
      <dgm:prSet/>
      <dgm:spPr/>
      <dgm:t>
        <a:bodyPr/>
        <a:lstStyle/>
        <a:p>
          <a:endParaRPr lang="en-US"/>
        </a:p>
      </dgm:t>
    </dgm:pt>
    <dgm:pt modelId="{D95C7654-389C-4839-AB8D-BE5EE4A4AB60}" type="sibTrans" cxnId="{E4BDE067-C9FE-4959-A47C-CBF69BCB159A}">
      <dgm:prSet/>
      <dgm:spPr/>
      <dgm:t>
        <a:bodyPr/>
        <a:lstStyle/>
        <a:p>
          <a:endParaRPr lang="en-US"/>
        </a:p>
      </dgm:t>
    </dgm:pt>
    <dgm:pt modelId="{038E45FD-EAA2-4CCF-ABB5-4060293F5A7C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/>
            <a:t>6 months</a:t>
          </a:r>
        </a:p>
      </dgm:t>
    </dgm:pt>
    <dgm:pt modelId="{4CAA197E-CE1F-41EC-ADA6-F427E7E49BF6}" type="parTrans" cxnId="{C6D239D5-97C6-4020-B9BC-9C93CF40DF67}">
      <dgm:prSet/>
      <dgm:spPr/>
      <dgm:t>
        <a:bodyPr/>
        <a:lstStyle/>
        <a:p>
          <a:endParaRPr lang="en-US"/>
        </a:p>
      </dgm:t>
    </dgm:pt>
    <dgm:pt modelId="{13D07E00-D20C-4D0F-AF2D-7051C0211E1B}" type="sibTrans" cxnId="{C6D239D5-97C6-4020-B9BC-9C93CF40DF67}">
      <dgm:prSet/>
      <dgm:spPr/>
      <dgm:t>
        <a:bodyPr/>
        <a:lstStyle/>
        <a:p>
          <a:endParaRPr lang="en-US"/>
        </a:p>
      </dgm:t>
    </dgm:pt>
    <dgm:pt modelId="{6B318E54-40D9-4AD4-82B2-7DBA40039B0F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/>
            <a:t>10 years</a:t>
          </a:r>
        </a:p>
      </dgm:t>
    </dgm:pt>
    <dgm:pt modelId="{65CB8211-1059-4F08-B3D6-6E65C5A6672A}" type="parTrans" cxnId="{35318673-72EC-4DC1-BB69-5F685D6D1B9F}">
      <dgm:prSet/>
      <dgm:spPr/>
      <dgm:t>
        <a:bodyPr/>
        <a:lstStyle/>
        <a:p>
          <a:endParaRPr lang="en-US"/>
        </a:p>
      </dgm:t>
    </dgm:pt>
    <dgm:pt modelId="{9D94D770-A11D-484E-940C-5D21F009A2AB}" type="sibTrans" cxnId="{35318673-72EC-4DC1-BB69-5F685D6D1B9F}">
      <dgm:prSet/>
      <dgm:spPr/>
      <dgm:t>
        <a:bodyPr/>
        <a:lstStyle/>
        <a:p>
          <a:endParaRPr lang="en-US"/>
        </a:p>
      </dgm:t>
    </dgm:pt>
    <dgm:pt modelId="{4792B93B-E827-4F82-8B0A-0600DB63B131}" type="pres">
      <dgm:prSet presAssocID="{840E4754-5280-4918-A765-26A57B7E4B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2CB04D-999D-45A9-A480-E8900B12FBB0}" type="pres">
      <dgm:prSet presAssocID="{13922F0C-5BDA-4230-A7FB-C214B64B2A67}" presName="hierRoot1" presStyleCnt="0"/>
      <dgm:spPr/>
    </dgm:pt>
    <dgm:pt modelId="{8D5DBA89-B75A-410D-9E0A-8C9BFEE5BC58}" type="pres">
      <dgm:prSet presAssocID="{13922F0C-5BDA-4230-A7FB-C214B64B2A67}" presName="composite" presStyleCnt="0"/>
      <dgm:spPr/>
    </dgm:pt>
    <dgm:pt modelId="{72C85BE7-B211-4B8A-B99F-286EC949AB6F}" type="pres">
      <dgm:prSet presAssocID="{13922F0C-5BDA-4230-A7FB-C214B64B2A67}" presName="background" presStyleLbl="node0" presStyleIdx="0" presStyleCnt="3"/>
      <dgm:spPr/>
    </dgm:pt>
    <dgm:pt modelId="{21BE2FB4-AC4A-486E-87FB-BC083FAD6F07}" type="pres">
      <dgm:prSet presAssocID="{13922F0C-5BDA-4230-A7FB-C214B64B2A67}" presName="text" presStyleLbl="fgAcc0" presStyleIdx="0" presStyleCnt="3">
        <dgm:presLayoutVars>
          <dgm:chPref val="3"/>
        </dgm:presLayoutVars>
      </dgm:prSet>
      <dgm:spPr/>
    </dgm:pt>
    <dgm:pt modelId="{A58D63B3-AF2F-45C3-A782-3F20863BC760}" type="pres">
      <dgm:prSet presAssocID="{13922F0C-5BDA-4230-A7FB-C214B64B2A67}" presName="hierChild2" presStyleCnt="0"/>
      <dgm:spPr/>
    </dgm:pt>
    <dgm:pt modelId="{F643B91A-6263-4B44-BB3E-21E7269F06A4}" type="pres">
      <dgm:prSet presAssocID="{038E45FD-EAA2-4CCF-ABB5-4060293F5A7C}" presName="hierRoot1" presStyleCnt="0"/>
      <dgm:spPr/>
    </dgm:pt>
    <dgm:pt modelId="{FD4B8282-CF52-4AFF-BE62-82023887C6EE}" type="pres">
      <dgm:prSet presAssocID="{038E45FD-EAA2-4CCF-ABB5-4060293F5A7C}" presName="composite" presStyleCnt="0"/>
      <dgm:spPr/>
    </dgm:pt>
    <dgm:pt modelId="{91D71142-F7EE-4840-93AA-DF7ECF68540E}" type="pres">
      <dgm:prSet presAssocID="{038E45FD-EAA2-4CCF-ABB5-4060293F5A7C}" presName="background" presStyleLbl="node0" presStyleIdx="1" presStyleCnt="3"/>
      <dgm:spPr/>
    </dgm:pt>
    <dgm:pt modelId="{BF52F18F-C6AC-4EB0-952C-93C51EABDE31}" type="pres">
      <dgm:prSet presAssocID="{038E45FD-EAA2-4CCF-ABB5-4060293F5A7C}" presName="text" presStyleLbl="fgAcc0" presStyleIdx="1" presStyleCnt="3">
        <dgm:presLayoutVars>
          <dgm:chPref val="3"/>
        </dgm:presLayoutVars>
      </dgm:prSet>
      <dgm:spPr/>
    </dgm:pt>
    <dgm:pt modelId="{7AA2BFC6-9CDC-4F54-A5B1-CC62039FFEB7}" type="pres">
      <dgm:prSet presAssocID="{038E45FD-EAA2-4CCF-ABB5-4060293F5A7C}" presName="hierChild2" presStyleCnt="0"/>
      <dgm:spPr/>
    </dgm:pt>
    <dgm:pt modelId="{A8D3EC1C-1092-4EC4-8ED4-6A1B0DADAE6E}" type="pres">
      <dgm:prSet presAssocID="{6B318E54-40D9-4AD4-82B2-7DBA40039B0F}" presName="hierRoot1" presStyleCnt="0"/>
      <dgm:spPr/>
    </dgm:pt>
    <dgm:pt modelId="{075FC9CD-77D1-4049-BB32-3C0790D050F9}" type="pres">
      <dgm:prSet presAssocID="{6B318E54-40D9-4AD4-82B2-7DBA40039B0F}" presName="composite" presStyleCnt="0"/>
      <dgm:spPr/>
    </dgm:pt>
    <dgm:pt modelId="{3ED55A83-A157-41EA-8144-14D94E54ECB0}" type="pres">
      <dgm:prSet presAssocID="{6B318E54-40D9-4AD4-82B2-7DBA40039B0F}" presName="background" presStyleLbl="node0" presStyleIdx="2" presStyleCnt="3"/>
      <dgm:spPr/>
    </dgm:pt>
    <dgm:pt modelId="{D8615871-0AB3-46E6-9F7F-899B30231E7D}" type="pres">
      <dgm:prSet presAssocID="{6B318E54-40D9-4AD4-82B2-7DBA40039B0F}" presName="text" presStyleLbl="fgAcc0" presStyleIdx="2" presStyleCnt="3" custLinFactNeighborY="4078">
        <dgm:presLayoutVars>
          <dgm:chPref val="3"/>
        </dgm:presLayoutVars>
      </dgm:prSet>
      <dgm:spPr/>
    </dgm:pt>
    <dgm:pt modelId="{7680CF88-71D7-475A-8DE2-93A82062747A}" type="pres">
      <dgm:prSet presAssocID="{6B318E54-40D9-4AD4-82B2-7DBA40039B0F}" presName="hierChild2" presStyleCnt="0"/>
      <dgm:spPr/>
    </dgm:pt>
  </dgm:ptLst>
  <dgm:cxnLst>
    <dgm:cxn modelId="{94E6D81E-9706-4707-9A63-6ED522B2D385}" type="presOf" srcId="{038E45FD-EAA2-4CCF-ABB5-4060293F5A7C}" destId="{BF52F18F-C6AC-4EB0-952C-93C51EABDE31}" srcOrd="0" destOrd="0" presId="urn:microsoft.com/office/officeart/2005/8/layout/hierarchy1"/>
    <dgm:cxn modelId="{E4BDE067-C9FE-4959-A47C-CBF69BCB159A}" srcId="{840E4754-5280-4918-A765-26A57B7E4BB9}" destId="{13922F0C-5BDA-4230-A7FB-C214B64B2A67}" srcOrd="0" destOrd="0" parTransId="{FFEAFFED-0C76-48C6-A1DD-AC34086B278D}" sibTransId="{D95C7654-389C-4839-AB8D-BE5EE4A4AB60}"/>
    <dgm:cxn modelId="{35318673-72EC-4DC1-BB69-5F685D6D1B9F}" srcId="{840E4754-5280-4918-A765-26A57B7E4BB9}" destId="{6B318E54-40D9-4AD4-82B2-7DBA40039B0F}" srcOrd="2" destOrd="0" parTransId="{65CB8211-1059-4F08-B3D6-6E65C5A6672A}" sibTransId="{9D94D770-A11D-484E-940C-5D21F009A2AB}"/>
    <dgm:cxn modelId="{05299482-3E0D-40FB-A738-D97AF52F49EE}" type="presOf" srcId="{6B318E54-40D9-4AD4-82B2-7DBA40039B0F}" destId="{D8615871-0AB3-46E6-9F7F-899B30231E7D}" srcOrd="0" destOrd="0" presId="urn:microsoft.com/office/officeart/2005/8/layout/hierarchy1"/>
    <dgm:cxn modelId="{E8B130C6-0FF6-4A7E-8AF1-C07EE682F466}" type="presOf" srcId="{840E4754-5280-4918-A765-26A57B7E4BB9}" destId="{4792B93B-E827-4F82-8B0A-0600DB63B131}" srcOrd="0" destOrd="0" presId="urn:microsoft.com/office/officeart/2005/8/layout/hierarchy1"/>
    <dgm:cxn modelId="{C6D239D5-97C6-4020-B9BC-9C93CF40DF67}" srcId="{840E4754-5280-4918-A765-26A57B7E4BB9}" destId="{038E45FD-EAA2-4CCF-ABB5-4060293F5A7C}" srcOrd="1" destOrd="0" parTransId="{4CAA197E-CE1F-41EC-ADA6-F427E7E49BF6}" sibTransId="{13D07E00-D20C-4D0F-AF2D-7051C0211E1B}"/>
    <dgm:cxn modelId="{580159E6-E98B-4585-81F2-356285DA24E6}" type="presOf" srcId="{13922F0C-5BDA-4230-A7FB-C214B64B2A67}" destId="{21BE2FB4-AC4A-486E-87FB-BC083FAD6F07}" srcOrd="0" destOrd="0" presId="urn:microsoft.com/office/officeart/2005/8/layout/hierarchy1"/>
    <dgm:cxn modelId="{0DA8E162-07DC-4010-B94E-CC564D71C7B1}" type="presParOf" srcId="{4792B93B-E827-4F82-8B0A-0600DB63B131}" destId="{EA2CB04D-999D-45A9-A480-E8900B12FBB0}" srcOrd="0" destOrd="0" presId="urn:microsoft.com/office/officeart/2005/8/layout/hierarchy1"/>
    <dgm:cxn modelId="{C7841AF8-EA5A-49F8-9890-B59D57B64A38}" type="presParOf" srcId="{EA2CB04D-999D-45A9-A480-E8900B12FBB0}" destId="{8D5DBA89-B75A-410D-9E0A-8C9BFEE5BC58}" srcOrd="0" destOrd="0" presId="urn:microsoft.com/office/officeart/2005/8/layout/hierarchy1"/>
    <dgm:cxn modelId="{1F3E8B97-2F47-475F-A261-6803A06400D1}" type="presParOf" srcId="{8D5DBA89-B75A-410D-9E0A-8C9BFEE5BC58}" destId="{72C85BE7-B211-4B8A-B99F-286EC949AB6F}" srcOrd="0" destOrd="0" presId="urn:microsoft.com/office/officeart/2005/8/layout/hierarchy1"/>
    <dgm:cxn modelId="{CE5E2714-2265-40D5-BABF-EE1D3D10DC7A}" type="presParOf" srcId="{8D5DBA89-B75A-410D-9E0A-8C9BFEE5BC58}" destId="{21BE2FB4-AC4A-486E-87FB-BC083FAD6F07}" srcOrd="1" destOrd="0" presId="urn:microsoft.com/office/officeart/2005/8/layout/hierarchy1"/>
    <dgm:cxn modelId="{EBEB8EA4-822A-4008-A381-1C42B1C15072}" type="presParOf" srcId="{EA2CB04D-999D-45A9-A480-E8900B12FBB0}" destId="{A58D63B3-AF2F-45C3-A782-3F20863BC760}" srcOrd="1" destOrd="0" presId="urn:microsoft.com/office/officeart/2005/8/layout/hierarchy1"/>
    <dgm:cxn modelId="{2F009D61-ABD5-495A-A9BC-ED0DDE517070}" type="presParOf" srcId="{4792B93B-E827-4F82-8B0A-0600DB63B131}" destId="{F643B91A-6263-4B44-BB3E-21E7269F06A4}" srcOrd="1" destOrd="0" presId="urn:microsoft.com/office/officeart/2005/8/layout/hierarchy1"/>
    <dgm:cxn modelId="{514EEBC1-1963-41F0-897C-AB1BEC66973E}" type="presParOf" srcId="{F643B91A-6263-4B44-BB3E-21E7269F06A4}" destId="{FD4B8282-CF52-4AFF-BE62-82023887C6EE}" srcOrd="0" destOrd="0" presId="urn:microsoft.com/office/officeart/2005/8/layout/hierarchy1"/>
    <dgm:cxn modelId="{FAB6CE99-FD94-45E3-850A-DE08E1FDD9D9}" type="presParOf" srcId="{FD4B8282-CF52-4AFF-BE62-82023887C6EE}" destId="{91D71142-F7EE-4840-93AA-DF7ECF68540E}" srcOrd="0" destOrd="0" presId="urn:microsoft.com/office/officeart/2005/8/layout/hierarchy1"/>
    <dgm:cxn modelId="{6B5E60C1-43F0-4CAB-B541-B56F9133B7BE}" type="presParOf" srcId="{FD4B8282-CF52-4AFF-BE62-82023887C6EE}" destId="{BF52F18F-C6AC-4EB0-952C-93C51EABDE31}" srcOrd="1" destOrd="0" presId="urn:microsoft.com/office/officeart/2005/8/layout/hierarchy1"/>
    <dgm:cxn modelId="{555E60C8-774C-40F5-BDF8-5E21E9C8BFFA}" type="presParOf" srcId="{F643B91A-6263-4B44-BB3E-21E7269F06A4}" destId="{7AA2BFC6-9CDC-4F54-A5B1-CC62039FFEB7}" srcOrd="1" destOrd="0" presId="urn:microsoft.com/office/officeart/2005/8/layout/hierarchy1"/>
    <dgm:cxn modelId="{1E31E5CD-DC3F-44F7-B149-67B2C8DC2E60}" type="presParOf" srcId="{4792B93B-E827-4F82-8B0A-0600DB63B131}" destId="{A8D3EC1C-1092-4EC4-8ED4-6A1B0DADAE6E}" srcOrd="2" destOrd="0" presId="urn:microsoft.com/office/officeart/2005/8/layout/hierarchy1"/>
    <dgm:cxn modelId="{B7AC0C0C-FA83-405D-A60C-FBF1996A3A62}" type="presParOf" srcId="{A8D3EC1C-1092-4EC4-8ED4-6A1B0DADAE6E}" destId="{075FC9CD-77D1-4049-BB32-3C0790D050F9}" srcOrd="0" destOrd="0" presId="urn:microsoft.com/office/officeart/2005/8/layout/hierarchy1"/>
    <dgm:cxn modelId="{A25A08BF-99BC-4BCA-8005-8FDB9E5C2696}" type="presParOf" srcId="{075FC9CD-77D1-4049-BB32-3C0790D050F9}" destId="{3ED55A83-A157-41EA-8144-14D94E54ECB0}" srcOrd="0" destOrd="0" presId="urn:microsoft.com/office/officeart/2005/8/layout/hierarchy1"/>
    <dgm:cxn modelId="{AE79F5BE-AB17-45CD-92E0-72B228A1D78F}" type="presParOf" srcId="{075FC9CD-77D1-4049-BB32-3C0790D050F9}" destId="{D8615871-0AB3-46E6-9F7F-899B30231E7D}" srcOrd="1" destOrd="0" presId="urn:microsoft.com/office/officeart/2005/8/layout/hierarchy1"/>
    <dgm:cxn modelId="{7E2B1020-D8C9-463C-9953-A602A2829843}" type="presParOf" srcId="{A8D3EC1C-1092-4EC4-8ED4-6A1B0DADAE6E}" destId="{7680CF88-71D7-475A-8DE2-93A8206274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9B1E14-ED24-4577-92C0-B7BAFF98AC9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27CF789-5643-401A-BD81-A042782BBD48}">
      <dgm:prSet/>
      <dgm:spPr/>
      <dgm:t>
        <a:bodyPr/>
        <a:lstStyle/>
        <a:p>
          <a:r>
            <a:rPr lang="en-GB"/>
            <a:t>‘I’m going to fail’</a:t>
          </a:r>
          <a:endParaRPr lang="en-US"/>
        </a:p>
      </dgm:t>
    </dgm:pt>
    <dgm:pt modelId="{88418DD3-8974-4A30-BC20-E1CDFF7F31D6}" type="parTrans" cxnId="{E0C05C9A-84F0-4B94-93D2-7FB5911A44C8}">
      <dgm:prSet/>
      <dgm:spPr/>
      <dgm:t>
        <a:bodyPr/>
        <a:lstStyle/>
        <a:p>
          <a:endParaRPr lang="en-US"/>
        </a:p>
      </dgm:t>
    </dgm:pt>
    <dgm:pt modelId="{7803034F-A702-469A-9C35-BB9D07BA1E0D}" type="sibTrans" cxnId="{E0C05C9A-84F0-4B94-93D2-7FB5911A44C8}">
      <dgm:prSet/>
      <dgm:spPr/>
      <dgm:t>
        <a:bodyPr/>
        <a:lstStyle/>
        <a:p>
          <a:endParaRPr lang="en-US"/>
        </a:p>
      </dgm:t>
    </dgm:pt>
    <dgm:pt modelId="{EAA71FF5-F51A-484E-A142-809956BF4467}">
      <dgm:prSet/>
      <dgm:spPr/>
      <dgm:t>
        <a:bodyPr/>
        <a:lstStyle/>
        <a:p>
          <a:r>
            <a:rPr lang="en-GB"/>
            <a:t>‘Everyone else is more prepared than me’</a:t>
          </a:r>
          <a:endParaRPr lang="en-US"/>
        </a:p>
      </dgm:t>
    </dgm:pt>
    <dgm:pt modelId="{FF5B4726-7C09-4F89-A58E-BCB3973FD7C8}" type="parTrans" cxnId="{9EFF1604-65A9-46EF-8065-E34389D72269}">
      <dgm:prSet/>
      <dgm:spPr/>
      <dgm:t>
        <a:bodyPr/>
        <a:lstStyle/>
        <a:p>
          <a:endParaRPr lang="en-US"/>
        </a:p>
      </dgm:t>
    </dgm:pt>
    <dgm:pt modelId="{C50365C9-9737-444A-A101-8AFE8E8CABE8}" type="sibTrans" cxnId="{9EFF1604-65A9-46EF-8065-E34389D72269}">
      <dgm:prSet/>
      <dgm:spPr/>
      <dgm:t>
        <a:bodyPr/>
        <a:lstStyle/>
        <a:p>
          <a:endParaRPr lang="en-US"/>
        </a:p>
      </dgm:t>
    </dgm:pt>
    <dgm:pt modelId="{B3F35D6F-D63F-40AD-8D62-88759545F7AE}">
      <dgm:prSet/>
      <dgm:spPr/>
      <dgm:t>
        <a:bodyPr/>
        <a:lstStyle/>
        <a:p>
          <a:r>
            <a:rPr lang="en-GB"/>
            <a:t>‘I’ll forget everything’</a:t>
          </a:r>
          <a:endParaRPr lang="en-US"/>
        </a:p>
      </dgm:t>
    </dgm:pt>
    <dgm:pt modelId="{5974BA79-AF5C-40F9-81ED-4080DCE7EBAE}" type="parTrans" cxnId="{23D4CBE0-F99F-46EE-8CCC-8AC7541753E9}">
      <dgm:prSet/>
      <dgm:spPr/>
      <dgm:t>
        <a:bodyPr/>
        <a:lstStyle/>
        <a:p>
          <a:endParaRPr lang="en-US"/>
        </a:p>
      </dgm:t>
    </dgm:pt>
    <dgm:pt modelId="{B1BA00C9-36EE-4523-82F9-3A74A5A34421}" type="sibTrans" cxnId="{23D4CBE0-F99F-46EE-8CCC-8AC7541753E9}">
      <dgm:prSet/>
      <dgm:spPr/>
      <dgm:t>
        <a:bodyPr/>
        <a:lstStyle/>
        <a:p>
          <a:endParaRPr lang="en-US"/>
        </a:p>
      </dgm:t>
    </dgm:pt>
    <dgm:pt modelId="{F7315C06-1445-4AC2-842E-B388E2EB5058}">
      <dgm:prSet/>
      <dgm:spPr/>
      <dgm:t>
        <a:bodyPr/>
        <a:lstStyle/>
        <a:p>
          <a:r>
            <a:rPr lang="en-GB"/>
            <a:t>‘I’m going to faint in the exam’</a:t>
          </a:r>
          <a:endParaRPr lang="en-US"/>
        </a:p>
      </dgm:t>
    </dgm:pt>
    <dgm:pt modelId="{1A387818-4997-496C-832C-D98CB175EE4C}" type="parTrans" cxnId="{C59389E9-3CE5-4354-B517-FCBF15FB2FA8}">
      <dgm:prSet/>
      <dgm:spPr/>
      <dgm:t>
        <a:bodyPr/>
        <a:lstStyle/>
        <a:p>
          <a:endParaRPr lang="en-US"/>
        </a:p>
      </dgm:t>
    </dgm:pt>
    <dgm:pt modelId="{E39449C5-8F3B-403C-8482-9E16209B37E8}" type="sibTrans" cxnId="{C59389E9-3CE5-4354-B517-FCBF15FB2FA8}">
      <dgm:prSet/>
      <dgm:spPr/>
      <dgm:t>
        <a:bodyPr/>
        <a:lstStyle/>
        <a:p>
          <a:endParaRPr lang="en-US"/>
        </a:p>
      </dgm:t>
    </dgm:pt>
    <dgm:pt modelId="{F33A56B0-10D8-4118-B465-1492245D68D7}">
      <dgm:prSet/>
      <dgm:spPr/>
      <dgm:t>
        <a:bodyPr/>
        <a:lstStyle/>
        <a:p>
          <a:r>
            <a:rPr lang="en-GB"/>
            <a:t>‘I don’t have enough time to learn everything’</a:t>
          </a:r>
          <a:endParaRPr lang="en-US"/>
        </a:p>
      </dgm:t>
    </dgm:pt>
    <dgm:pt modelId="{501973B5-8227-4880-996D-2572ACB2BE25}" type="parTrans" cxnId="{4E4550A2-53CF-42C6-920D-DAF56502BD3E}">
      <dgm:prSet/>
      <dgm:spPr/>
      <dgm:t>
        <a:bodyPr/>
        <a:lstStyle/>
        <a:p>
          <a:endParaRPr lang="en-US"/>
        </a:p>
      </dgm:t>
    </dgm:pt>
    <dgm:pt modelId="{1BF4D035-DA26-40EA-BDFB-524AAFA7143F}" type="sibTrans" cxnId="{4E4550A2-53CF-42C6-920D-DAF56502BD3E}">
      <dgm:prSet/>
      <dgm:spPr/>
      <dgm:t>
        <a:bodyPr/>
        <a:lstStyle/>
        <a:p>
          <a:endParaRPr lang="en-US"/>
        </a:p>
      </dgm:t>
    </dgm:pt>
    <dgm:pt modelId="{84A8DB79-847D-4C69-BE24-D0380CA78152}">
      <dgm:prSet/>
      <dgm:spPr/>
      <dgm:t>
        <a:bodyPr/>
        <a:lstStyle/>
        <a:p>
          <a:r>
            <a:rPr lang="en-GB"/>
            <a:t>‘I’m going to let everybody down’</a:t>
          </a:r>
          <a:endParaRPr lang="en-US"/>
        </a:p>
      </dgm:t>
    </dgm:pt>
    <dgm:pt modelId="{D06F3D3D-0F31-4316-9896-6789D3B6CD0E}" type="parTrans" cxnId="{1E036FF9-0DC2-4FA7-99E6-E87F2705D716}">
      <dgm:prSet/>
      <dgm:spPr/>
      <dgm:t>
        <a:bodyPr/>
        <a:lstStyle/>
        <a:p>
          <a:endParaRPr lang="en-US"/>
        </a:p>
      </dgm:t>
    </dgm:pt>
    <dgm:pt modelId="{8BF5A36E-D75D-49EE-8FED-C337C14965BF}" type="sibTrans" cxnId="{1E036FF9-0DC2-4FA7-99E6-E87F2705D716}">
      <dgm:prSet/>
      <dgm:spPr/>
      <dgm:t>
        <a:bodyPr/>
        <a:lstStyle/>
        <a:p>
          <a:endParaRPr lang="en-US"/>
        </a:p>
      </dgm:t>
    </dgm:pt>
    <dgm:pt modelId="{C4077BB5-4328-4E86-9315-0FB52B3079B8}" type="pres">
      <dgm:prSet presAssocID="{109B1E14-ED24-4577-92C0-B7BAFF98AC9F}" presName="vert0" presStyleCnt="0">
        <dgm:presLayoutVars>
          <dgm:dir/>
          <dgm:animOne val="branch"/>
          <dgm:animLvl val="lvl"/>
        </dgm:presLayoutVars>
      </dgm:prSet>
      <dgm:spPr/>
    </dgm:pt>
    <dgm:pt modelId="{83898B79-E222-492C-AF59-1E2D43EF4953}" type="pres">
      <dgm:prSet presAssocID="{A27CF789-5643-401A-BD81-A042782BBD48}" presName="thickLine" presStyleLbl="alignNode1" presStyleIdx="0" presStyleCnt="6"/>
      <dgm:spPr/>
    </dgm:pt>
    <dgm:pt modelId="{64AD7B2B-64AD-456E-B078-099A634D84C9}" type="pres">
      <dgm:prSet presAssocID="{A27CF789-5643-401A-BD81-A042782BBD48}" presName="horz1" presStyleCnt="0"/>
      <dgm:spPr/>
    </dgm:pt>
    <dgm:pt modelId="{CCDADEF8-E5B8-4BEC-AEF4-70FA7B9C6145}" type="pres">
      <dgm:prSet presAssocID="{A27CF789-5643-401A-BD81-A042782BBD48}" presName="tx1" presStyleLbl="revTx" presStyleIdx="0" presStyleCnt="6"/>
      <dgm:spPr/>
    </dgm:pt>
    <dgm:pt modelId="{8D02060D-0129-46E8-8BF5-500EFE4DF8CE}" type="pres">
      <dgm:prSet presAssocID="{A27CF789-5643-401A-BD81-A042782BBD48}" presName="vert1" presStyleCnt="0"/>
      <dgm:spPr/>
    </dgm:pt>
    <dgm:pt modelId="{B64A3A92-FEE3-4C6F-9AD5-5A0963EB7B2C}" type="pres">
      <dgm:prSet presAssocID="{EAA71FF5-F51A-484E-A142-809956BF4467}" presName="thickLine" presStyleLbl="alignNode1" presStyleIdx="1" presStyleCnt="6"/>
      <dgm:spPr/>
    </dgm:pt>
    <dgm:pt modelId="{8C6A6869-6BF3-49FD-93D8-71FB8DA2C749}" type="pres">
      <dgm:prSet presAssocID="{EAA71FF5-F51A-484E-A142-809956BF4467}" presName="horz1" presStyleCnt="0"/>
      <dgm:spPr/>
    </dgm:pt>
    <dgm:pt modelId="{2F7578C9-0086-4F92-86A9-F39F874D6827}" type="pres">
      <dgm:prSet presAssocID="{EAA71FF5-F51A-484E-A142-809956BF4467}" presName="tx1" presStyleLbl="revTx" presStyleIdx="1" presStyleCnt="6"/>
      <dgm:spPr/>
    </dgm:pt>
    <dgm:pt modelId="{1F1E8FAC-EA1B-4D17-8E6B-58C938C872AB}" type="pres">
      <dgm:prSet presAssocID="{EAA71FF5-F51A-484E-A142-809956BF4467}" presName="vert1" presStyleCnt="0"/>
      <dgm:spPr/>
    </dgm:pt>
    <dgm:pt modelId="{E87C2D9D-24C4-45A6-8731-6138B2EC5B4E}" type="pres">
      <dgm:prSet presAssocID="{B3F35D6F-D63F-40AD-8D62-88759545F7AE}" presName="thickLine" presStyleLbl="alignNode1" presStyleIdx="2" presStyleCnt="6"/>
      <dgm:spPr/>
    </dgm:pt>
    <dgm:pt modelId="{5FB3BDC3-A59A-4B59-A76B-4AF4212D5BE4}" type="pres">
      <dgm:prSet presAssocID="{B3F35D6F-D63F-40AD-8D62-88759545F7AE}" presName="horz1" presStyleCnt="0"/>
      <dgm:spPr/>
    </dgm:pt>
    <dgm:pt modelId="{4FE56ED1-DBCF-462F-9E2D-6A3DE4D52106}" type="pres">
      <dgm:prSet presAssocID="{B3F35D6F-D63F-40AD-8D62-88759545F7AE}" presName="tx1" presStyleLbl="revTx" presStyleIdx="2" presStyleCnt="6"/>
      <dgm:spPr/>
    </dgm:pt>
    <dgm:pt modelId="{538CB6C1-3868-4873-AB4D-169F5CAD6FE9}" type="pres">
      <dgm:prSet presAssocID="{B3F35D6F-D63F-40AD-8D62-88759545F7AE}" presName="vert1" presStyleCnt="0"/>
      <dgm:spPr/>
    </dgm:pt>
    <dgm:pt modelId="{04538866-CC47-4A58-84C9-4D1C1A3A9939}" type="pres">
      <dgm:prSet presAssocID="{F7315C06-1445-4AC2-842E-B388E2EB5058}" presName="thickLine" presStyleLbl="alignNode1" presStyleIdx="3" presStyleCnt="6"/>
      <dgm:spPr/>
    </dgm:pt>
    <dgm:pt modelId="{352A95B2-3B8A-4646-BF9B-7D104C8651E1}" type="pres">
      <dgm:prSet presAssocID="{F7315C06-1445-4AC2-842E-B388E2EB5058}" presName="horz1" presStyleCnt="0"/>
      <dgm:spPr/>
    </dgm:pt>
    <dgm:pt modelId="{DBEAC4AD-9871-4E14-B946-A12C2023517E}" type="pres">
      <dgm:prSet presAssocID="{F7315C06-1445-4AC2-842E-B388E2EB5058}" presName="tx1" presStyleLbl="revTx" presStyleIdx="3" presStyleCnt="6"/>
      <dgm:spPr/>
    </dgm:pt>
    <dgm:pt modelId="{0F6411A5-5E19-4E87-A83F-155A51F31E1D}" type="pres">
      <dgm:prSet presAssocID="{F7315C06-1445-4AC2-842E-B388E2EB5058}" presName="vert1" presStyleCnt="0"/>
      <dgm:spPr/>
    </dgm:pt>
    <dgm:pt modelId="{5463C8F7-D186-425E-A157-B13035278EED}" type="pres">
      <dgm:prSet presAssocID="{F33A56B0-10D8-4118-B465-1492245D68D7}" presName="thickLine" presStyleLbl="alignNode1" presStyleIdx="4" presStyleCnt="6"/>
      <dgm:spPr/>
    </dgm:pt>
    <dgm:pt modelId="{0F49E748-5F8D-4426-80A4-20EC50E7720A}" type="pres">
      <dgm:prSet presAssocID="{F33A56B0-10D8-4118-B465-1492245D68D7}" presName="horz1" presStyleCnt="0"/>
      <dgm:spPr/>
    </dgm:pt>
    <dgm:pt modelId="{27D831EC-9060-4EC8-8A23-B7DC40889B7C}" type="pres">
      <dgm:prSet presAssocID="{F33A56B0-10D8-4118-B465-1492245D68D7}" presName="tx1" presStyleLbl="revTx" presStyleIdx="4" presStyleCnt="6"/>
      <dgm:spPr/>
    </dgm:pt>
    <dgm:pt modelId="{4D65DAA5-1951-4BAA-A50B-A14D002726E8}" type="pres">
      <dgm:prSet presAssocID="{F33A56B0-10D8-4118-B465-1492245D68D7}" presName="vert1" presStyleCnt="0"/>
      <dgm:spPr/>
    </dgm:pt>
    <dgm:pt modelId="{83344290-7F6F-43AF-B28B-E6160EB0ED6C}" type="pres">
      <dgm:prSet presAssocID="{84A8DB79-847D-4C69-BE24-D0380CA78152}" presName="thickLine" presStyleLbl="alignNode1" presStyleIdx="5" presStyleCnt="6"/>
      <dgm:spPr/>
    </dgm:pt>
    <dgm:pt modelId="{C05964F0-6F5A-4448-B1AD-B4795BE5E6A4}" type="pres">
      <dgm:prSet presAssocID="{84A8DB79-847D-4C69-BE24-D0380CA78152}" presName="horz1" presStyleCnt="0"/>
      <dgm:spPr/>
    </dgm:pt>
    <dgm:pt modelId="{A45C8988-9E27-407D-B870-1D074E80E3A7}" type="pres">
      <dgm:prSet presAssocID="{84A8DB79-847D-4C69-BE24-D0380CA78152}" presName="tx1" presStyleLbl="revTx" presStyleIdx="5" presStyleCnt="6"/>
      <dgm:spPr/>
    </dgm:pt>
    <dgm:pt modelId="{0676B7E3-5765-461F-A44F-2BE63E6D08B7}" type="pres">
      <dgm:prSet presAssocID="{84A8DB79-847D-4C69-BE24-D0380CA78152}" presName="vert1" presStyleCnt="0"/>
      <dgm:spPr/>
    </dgm:pt>
  </dgm:ptLst>
  <dgm:cxnLst>
    <dgm:cxn modelId="{9EFF1604-65A9-46EF-8065-E34389D72269}" srcId="{109B1E14-ED24-4577-92C0-B7BAFF98AC9F}" destId="{EAA71FF5-F51A-484E-A142-809956BF4467}" srcOrd="1" destOrd="0" parTransId="{FF5B4726-7C09-4F89-A58E-BCB3973FD7C8}" sibTransId="{C50365C9-9737-444A-A101-8AFE8E8CABE8}"/>
    <dgm:cxn modelId="{D1152607-EF0B-4F8A-8615-E3EA007BA215}" type="presOf" srcId="{84A8DB79-847D-4C69-BE24-D0380CA78152}" destId="{A45C8988-9E27-407D-B870-1D074E80E3A7}" srcOrd="0" destOrd="0" presId="urn:microsoft.com/office/officeart/2008/layout/LinedList"/>
    <dgm:cxn modelId="{C0EB952F-A539-4382-B865-1EA53F5320F8}" type="presOf" srcId="{F7315C06-1445-4AC2-842E-B388E2EB5058}" destId="{DBEAC4AD-9871-4E14-B946-A12C2023517E}" srcOrd="0" destOrd="0" presId="urn:microsoft.com/office/officeart/2008/layout/LinedList"/>
    <dgm:cxn modelId="{D8107533-4BCF-4C65-8781-E903D28B8496}" type="presOf" srcId="{B3F35D6F-D63F-40AD-8D62-88759545F7AE}" destId="{4FE56ED1-DBCF-462F-9E2D-6A3DE4D52106}" srcOrd="0" destOrd="0" presId="urn:microsoft.com/office/officeart/2008/layout/LinedList"/>
    <dgm:cxn modelId="{2590793A-C5A9-4113-B9C3-F46ABDA96AA8}" type="presOf" srcId="{A27CF789-5643-401A-BD81-A042782BBD48}" destId="{CCDADEF8-E5B8-4BEC-AEF4-70FA7B9C6145}" srcOrd="0" destOrd="0" presId="urn:microsoft.com/office/officeart/2008/layout/LinedList"/>
    <dgm:cxn modelId="{89BFD869-CB38-47E9-887F-7D421254559D}" type="presOf" srcId="{EAA71FF5-F51A-484E-A142-809956BF4467}" destId="{2F7578C9-0086-4F92-86A9-F39F874D6827}" srcOrd="0" destOrd="0" presId="urn:microsoft.com/office/officeart/2008/layout/LinedList"/>
    <dgm:cxn modelId="{B8ED2A51-6B7F-4550-A10D-726129A9D342}" type="presOf" srcId="{109B1E14-ED24-4577-92C0-B7BAFF98AC9F}" destId="{C4077BB5-4328-4E86-9315-0FB52B3079B8}" srcOrd="0" destOrd="0" presId="urn:microsoft.com/office/officeart/2008/layout/LinedList"/>
    <dgm:cxn modelId="{E0C05C9A-84F0-4B94-93D2-7FB5911A44C8}" srcId="{109B1E14-ED24-4577-92C0-B7BAFF98AC9F}" destId="{A27CF789-5643-401A-BD81-A042782BBD48}" srcOrd="0" destOrd="0" parTransId="{88418DD3-8974-4A30-BC20-E1CDFF7F31D6}" sibTransId="{7803034F-A702-469A-9C35-BB9D07BA1E0D}"/>
    <dgm:cxn modelId="{4E4550A2-53CF-42C6-920D-DAF56502BD3E}" srcId="{109B1E14-ED24-4577-92C0-B7BAFF98AC9F}" destId="{F33A56B0-10D8-4118-B465-1492245D68D7}" srcOrd="4" destOrd="0" parTransId="{501973B5-8227-4880-996D-2572ACB2BE25}" sibTransId="{1BF4D035-DA26-40EA-BDFB-524AAFA7143F}"/>
    <dgm:cxn modelId="{42906EA4-4E9E-4666-BE61-4C2111CE2F5C}" type="presOf" srcId="{F33A56B0-10D8-4118-B465-1492245D68D7}" destId="{27D831EC-9060-4EC8-8A23-B7DC40889B7C}" srcOrd="0" destOrd="0" presId="urn:microsoft.com/office/officeart/2008/layout/LinedList"/>
    <dgm:cxn modelId="{23D4CBE0-F99F-46EE-8CCC-8AC7541753E9}" srcId="{109B1E14-ED24-4577-92C0-B7BAFF98AC9F}" destId="{B3F35D6F-D63F-40AD-8D62-88759545F7AE}" srcOrd="2" destOrd="0" parTransId="{5974BA79-AF5C-40F9-81ED-4080DCE7EBAE}" sibTransId="{B1BA00C9-36EE-4523-82F9-3A74A5A34421}"/>
    <dgm:cxn modelId="{C59389E9-3CE5-4354-B517-FCBF15FB2FA8}" srcId="{109B1E14-ED24-4577-92C0-B7BAFF98AC9F}" destId="{F7315C06-1445-4AC2-842E-B388E2EB5058}" srcOrd="3" destOrd="0" parTransId="{1A387818-4997-496C-832C-D98CB175EE4C}" sibTransId="{E39449C5-8F3B-403C-8482-9E16209B37E8}"/>
    <dgm:cxn modelId="{1E036FF9-0DC2-4FA7-99E6-E87F2705D716}" srcId="{109B1E14-ED24-4577-92C0-B7BAFF98AC9F}" destId="{84A8DB79-847D-4C69-BE24-D0380CA78152}" srcOrd="5" destOrd="0" parTransId="{D06F3D3D-0F31-4316-9896-6789D3B6CD0E}" sibTransId="{8BF5A36E-D75D-49EE-8FED-C337C14965BF}"/>
    <dgm:cxn modelId="{AF141F93-FEBE-4934-BF12-49E00DDAB8C2}" type="presParOf" srcId="{C4077BB5-4328-4E86-9315-0FB52B3079B8}" destId="{83898B79-E222-492C-AF59-1E2D43EF4953}" srcOrd="0" destOrd="0" presId="urn:microsoft.com/office/officeart/2008/layout/LinedList"/>
    <dgm:cxn modelId="{490DE1EC-CFC6-48B1-B36B-3B85AE7F40BF}" type="presParOf" srcId="{C4077BB5-4328-4E86-9315-0FB52B3079B8}" destId="{64AD7B2B-64AD-456E-B078-099A634D84C9}" srcOrd="1" destOrd="0" presId="urn:microsoft.com/office/officeart/2008/layout/LinedList"/>
    <dgm:cxn modelId="{22153594-3968-4014-8543-4B390C6D0791}" type="presParOf" srcId="{64AD7B2B-64AD-456E-B078-099A634D84C9}" destId="{CCDADEF8-E5B8-4BEC-AEF4-70FA7B9C6145}" srcOrd="0" destOrd="0" presId="urn:microsoft.com/office/officeart/2008/layout/LinedList"/>
    <dgm:cxn modelId="{CACBD64C-32F5-42BC-83FE-8ADAE18ABC39}" type="presParOf" srcId="{64AD7B2B-64AD-456E-B078-099A634D84C9}" destId="{8D02060D-0129-46E8-8BF5-500EFE4DF8CE}" srcOrd="1" destOrd="0" presId="urn:microsoft.com/office/officeart/2008/layout/LinedList"/>
    <dgm:cxn modelId="{AB4D3194-9E4D-4500-ADDC-29BEC60BD75A}" type="presParOf" srcId="{C4077BB5-4328-4E86-9315-0FB52B3079B8}" destId="{B64A3A92-FEE3-4C6F-9AD5-5A0963EB7B2C}" srcOrd="2" destOrd="0" presId="urn:microsoft.com/office/officeart/2008/layout/LinedList"/>
    <dgm:cxn modelId="{BA377F07-9CBA-41F6-90B6-A08F79343CD4}" type="presParOf" srcId="{C4077BB5-4328-4E86-9315-0FB52B3079B8}" destId="{8C6A6869-6BF3-49FD-93D8-71FB8DA2C749}" srcOrd="3" destOrd="0" presId="urn:microsoft.com/office/officeart/2008/layout/LinedList"/>
    <dgm:cxn modelId="{9751D702-32AE-4002-9830-7441EB736CF7}" type="presParOf" srcId="{8C6A6869-6BF3-49FD-93D8-71FB8DA2C749}" destId="{2F7578C9-0086-4F92-86A9-F39F874D6827}" srcOrd="0" destOrd="0" presId="urn:microsoft.com/office/officeart/2008/layout/LinedList"/>
    <dgm:cxn modelId="{774F7BA3-8FCF-4639-8FA1-E694FCA9372F}" type="presParOf" srcId="{8C6A6869-6BF3-49FD-93D8-71FB8DA2C749}" destId="{1F1E8FAC-EA1B-4D17-8E6B-58C938C872AB}" srcOrd="1" destOrd="0" presId="urn:microsoft.com/office/officeart/2008/layout/LinedList"/>
    <dgm:cxn modelId="{4127BC6D-1DA0-4C52-89D2-70B73D8C785C}" type="presParOf" srcId="{C4077BB5-4328-4E86-9315-0FB52B3079B8}" destId="{E87C2D9D-24C4-45A6-8731-6138B2EC5B4E}" srcOrd="4" destOrd="0" presId="urn:microsoft.com/office/officeart/2008/layout/LinedList"/>
    <dgm:cxn modelId="{E0066879-1A3D-47E5-8744-B55155C1B645}" type="presParOf" srcId="{C4077BB5-4328-4E86-9315-0FB52B3079B8}" destId="{5FB3BDC3-A59A-4B59-A76B-4AF4212D5BE4}" srcOrd="5" destOrd="0" presId="urn:microsoft.com/office/officeart/2008/layout/LinedList"/>
    <dgm:cxn modelId="{B4C58F68-3D9C-4418-93EB-8A9EF122EF22}" type="presParOf" srcId="{5FB3BDC3-A59A-4B59-A76B-4AF4212D5BE4}" destId="{4FE56ED1-DBCF-462F-9E2D-6A3DE4D52106}" srcOrd="0" destOrd="0" presId="urn:microsoft.com/office/officeart/2008/layout/LinedList"/>
    <dgm:cxn modelId="{7D81D4FB-2136-410D-B176-7CFF1BC74865}" type="presParOf" srcId="{5FB3BDC3-A59A-4B59-A76B-4AF4212D5BE4}" destId="{538CB6C1-3868-4873-AB4D-169F5CAD6FE9}" srcOrd="1" destOrd="0" presId="urn:microsoft.com/office/officeart/2008/layout/LinedList"/>
    <dgm:cxn modelId="{CA7CDFD7-BCE3-47D8-B927-3E48AE74EE48}" type="presParOf" srcId="{C4077BB5-4328-4E86-9315-0FB52B3079B8}" destId="{04538866-CC47-4A58-84C9-4D1C1A3A9939}" srcOrd="6" destOrd="0" presId="urn:microsoft.com/office/officeart/2008/layout/LinedList"/>
    <dgm:cxn modelId="{E9814E60-E627-4822-9020-3D288E871109}" type="presParOf" srcId="{C4077BB5-4328-4E86-9315-0FB52B3079B8}" destId="{352A95B2-3B8A-4646-BF9B-7D104C8651E1}" srcOrd="7" destOrd="0" presId="urn:microsoft.com/office/officeart/2008/layout/LinedList"/>
    <dgm:cxn modelId="{50814071-136E-4770-BA16-07217D3DD9D9}" type="presParOf" srcId="{352A95B2-3B8A-4646-BF9B-7D104C8651E1}" destId="{DBEAC4AD-9871-4E14-B946-A12C2023517E}" srcOrd="0" destOrd="0" presId="urn:microsoft.com/office/officeart/2008/layout/LinedList"/>
    <dgm:cxn modelId="{8C673288-5038-469B-AB26-3C26B63A3511}" type="presParOf" srcId="{352A95B2-3B8A-4646-BF9B-7D104C8651E1}" destId="{0F6411A5-5E19-4E87-A83F-155A51F31E1D}" srcOrd="1" destOrd="0" presId="urn:microsoft.com/office/officeart/2008/layout/LinedList"/>
    <dgm:cxn modelId="{B9BEBAB0-7BA3-45D2-9B09-E6B8152414BC}" type="presParOf" srcId="{C4077BB5-4328-4E86-9315-0FB52B3079B8}" destId="{5463C8F7-D186-425E-A157-B13035278EED}" srcOrd="8" destOrd="0" presId="urn:microsoft.com/office/officeart/2008/layout/LinedList"/>
    <dgm:cxn modelId="{02BD0D78-DA7F-4026-9879-199E95888893}" type="presParOf" srcId="{C4077BB5-4328-4E86-9315-0FB52B3079B8}" destId="{0F49E748-5F8D-4426-80A4-20EC50E7720A}" srcOrd="9" destOrd="0" presId="urn:microsoft.com/office/officeart/2008/layout/LinedList"/>
    <dgm:cxn modelId="{E44D93C5-7A00-4F6C-A9FE-20EC453BE60F}" type="presParOf" srcId="{0F49E748-5F8D-4426-80A4-20EC50E7720A}" destId="{27D831EC-9060-4EC8-8A23-B7DC40889B7C}" srcOrd="0" destOrd="0" presId="urn:microsoft.com/office/officeart/2008/layout/LinedList"/>
    <dgm:cxn modelId="{971D5C47-1496-458B-BEA5-C14C232DD7D9}" type="presParOf" srcId="{0F49E748-5F8D-4426-80A4-20EC50E7720A}" destId="{4D65DAA5-1951-4BAA-A50B-A14D002726E8}" srcOrd="1" destOrd="0" presId="urn:microsoft.com/office/officeart/2008/layout/LinedList"/>
    <dgm:cxn modelId="{1DBB9AA5-3F55-4EDC-9846-01D310C0A67F}" type="presParOf" srcId="{C4077BB5-4328-4E86-9315-0FB52B3079B8}" destId="{83344290-7F6F-43AF-B28B-E6160EB0ED6C}" srcOrd="10" destOrd="0" presId="urn:microsoft.com/office/officeart/2008/layout/LinedList"/>
    <dgm:cxn modelId="{0575A0BA-E8B0-4002-8F69-5A670AEC512C}" type="presParOf" srcId="{C4077BB5-4328-4E86-9315-0FB52B3079B8}" destId="{C05964F0-6F5A-4448-B1AD-B4795BE5E6A4}" srcOrd="11" destOrd="0" presId="urn:microsoft.com/office/officeart/2008/layout/LinedList"/>
    <dgm:cxn modelId="{0171A505-B251-4058-A66F-10B8D4E54260}" type="presParOf" srcId="{C05964F0-6F5A-4448-B1AD-B4795BE5E6A4}" destId="{A45C8988-9E27-407D-B870-1D074E80E3A7}" srcOrd="0" destOrd="0" presId="urn:microsoft.com/office/officeart/2008/layout/LinedList"/>
    <dgm:cxn modelId="{5F0038A4-7F61-4F83-A816-FC7C68CF5E14}" type="presParOf" srcId="{C05964F0-6F5A-4448-B1AD-B4795BE5E6A4}" destId="{0676B7E3-5765-461F-A44F-2BE63E6D08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85BE7-B211-4B8A-B99F-286EC949AB6F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E2FB4-AC4A-486E-87FB-BC083FAD6F0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5%</a:t>
          </a:r>
        </a:p>
      </dsp:txBody>
      <dsp:txXfrm>
        <a:off x="369163" y="865197"/>
        <a:ext cx="2740203" cy="1701388"/>
      </dsp:txXfrm>
    </dsp:sp>
    <dsp:sp modelId="{91D71142-F7EE-4840-93AA-DF7ECF68540E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2F18F-C6AC-4EB0-952C-93C51EABDE31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11%</a:t>
          </a:r>
        </a:p>
      </dsp:txBody>
      <dsp:txXfrm>
        <a:off x="3847692" y="865197"/>
        <a:ext cx="2740203" cy="1701388"/>
      </dsp:txXfrm>
    </dsp:sp>
    <dsp:sp modelId="{3ED55A83-A157-41EA-8144-14D94E54ECB0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5871-0AB3-46E6-9F7F-899B30231E7D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14%</a:t>
          </a:r>
        </a:p>
      </dsp:txBody>
      <dsp:txXfrm>
        <a:off x="7326222" y="865197"/>
        <a:ext cx="2740203" cy="17013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2D178-93ED-47F5-8496-42B81F526608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FE0EB-7545-4CA8-9485-106A2AC29792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321CB-610D-499B-A927-65D5288FF4E9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Mindfulness (</a:t>
          </a:r>
          <a:r>
            <a:rPr lang="en-GB" sz="2400" kern="1200" dirty="0" err="1"/>
            <a:t>Omvana</a:t>
          </a:r>
          <a:r>
            <a:rPr lang="en-GB" sz="2400" kern="1200" dirty="0"/>
            <a:t>, Headspace, Calm)</a:t>
          </a:r>
          <a:endParaRPr lang="en-US" sz="2400" kern="1200" dirty="0"/>
        </a:p>
      </dsp:txBody>
      <dsp:txXfrm>
        <a:off x="937002" y="1903"/>
        <a:ext cx="5576601" cy="811257"/>
      </dsp:txXfrm>
    </dsp:sp>
    <dsp:sp modelId="{CDD83148-1BF6-486C-A981-16EF0B211E4C}">
      <dsp:nvSpPr>
        <dsp:cNvPr id="0" name=""/>
        <dsp:cNvSpPr/>
      </dsp:nvSpPr>
      <dsp:spPr>
        <a:xfrm>
          <a:off x="0" y="1015976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50D44-0DB1-4110-B4D3-B0CBB531F50E}">
      <dsp:nvSpPr>
        <dsp:cNvPr id="0" name=""/>
        <dsp:cNvSpPr/>
      </dsp:nvSpPr>
      <dsp:spPr>
        <a:xfrm>
          <a:off x="245405" y="1198509"/>
          <a:ext cx="446191" cy="44619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7ACD1-D115-4AE2-A7D3-DD365584636C}">
      <dsp:nvSpPr>
        <dsp:cNvPr id="0" name=""/>
        <dsp:cNvSpPr/>
      </dsp:nvSpPr>
      <dsp:spPr>
        <a:xfrm>
          <a:off x="937002" y="1015976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Gratitude/ positive diary</a:t>
          </a:r>
          <a:endParaRPr lang="en-US" sz="2400" kern="1200"/>
        </a:p>
      </dsp:txBody>
      <dsp:txXfrm>
        <a:off x="937002" y="1015976"/>
        <a:ext cx="5576601" cy="811257"/>
      </dsp:txXfrm>
    </dsp:sp>
    <dsp:sp modelId="{070091C7-1AF6-4E53-BE1D-48C353C7EDF4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0B41B-BDC2-4DA1-9459-8512F1B40006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A4F4F-D311-4022-9716-7F6075920869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Sleep!</a:t>
          </a:r>
          <a:endParaRPr lang="en-US" sz="2400" kern="1200"/>
        </a:p>
      </dsp:txBody>
      <dsp:txXfrm>
        <a:off x="937002" y="2030048"/>
        <a:ext cx="5576601" cy="811257"/>
      </dsp:txXfrm>
    </dsp:sp>
    <dsp:sp modelId="{23DCEBBC-C91E-4FD7-9B9B-20AF5461501A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9AEDA-225D-4D5A-9669-B05C162F621B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B06DB-7120-42FE-A1E7-A73526F014BD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Positive self-talk</a:t>
          </a:r>
          <a:endParaRPr lang="en-US" sz="2400" kern="1200" dirty="0"/>
        </a:p>
      </dsp:txBody>
      <dsp:txXfrm>
        <a:off x="937002" y="3044120"/>
        <a:ext cx="5576601" cy="811257"/>
      </dsp:txXfrm>
    </dsp:sp>
    <dsp:sp modelId="{5257CF83-F2D9-48F3-B870-2569D4834EEB}">
      <dsp:nvSpPr>
        <dsp:cNvPr id="0" name=""/>
        <dsp:cNvSpPr/>
      </dsp:nvSpPr>
      <dsp:spPr>
        <a:xfrm>
          <a:off x="0" y="4058193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2A7B2-E84E-47F2-9FE4-4DCE03E76956}">
      <dsp:nvSpPr>
        <dsp:cNvPr id="0" name=""/>
        <dsp:cNvSpPr/>
      </dsp:nvSpPr>
      <dsp:spPr>
        <a:xfrm>
          <a:off x="245405" y="4240726"/>
          <a:ext cx="446191" cy="446191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20D2A-18E6-48DF-982B-F40ABEADFCE5}">
      <dsp:nvSpPr>
        <dsp:cNvPr id="0" name=""/>
        <dsp:cNvSpPr/>
      </dsp:nvSpPr>
      <dsp:spPr>
        <a:xfrm>
          <a:off x="937002" y="405819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Make time for fun</a:t>
          </a:r>
          <a:endParaRPr lang="en-US" sz="2400" kern="1200"/>
        </a:p>
      </dsp:txBody>
      <dsp:txXfrm>
        <a:off x="937002" y="4058193"/>
        <a:ext cx="5576601" cy="811257"/>
      </dsp:txXfrm>
    </dsp:sp>
    <dsp:sp modelId="{1DD5AB58-53DE-4AA1-8CBA-B6ADC37C4830}">
      <dsp:nvSpPr>
        <dsp:cNvPr id="0" name=""/>
        <dsp:cNvSpPr/>
      </dsp:nvSpPr>
      <dsp:spPr>
        <a:xfrm>
          <a:off x="0" y="5072265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00FFE-6D00-4E3A-A243-DDC5DC878BB4}">
      <dsp:nvSpPr>
        <dsp:cNvPr id="0" name=""/>
        <dsp:cNvSpPr/>
      </dsp:nvSpPr>
      <dsp:spPr>
        <a:xfrm>
          <a:off x="245405" y="5254798"/>
          <a:ext cx="446191" cy="446191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A3EFD-E15D-4659-8DCC-33103BDD9892}">
      <dsp:nvSpPr>
        <dsp:cNvPr id="0" name=""/>
        <dsp:cNvSpPr/>
      </dsp:nvSpPr>
      <dsp:spPr>
        <a:xfrm>
          <a:off x="937002" y="507226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Nutrition and avoid energy drinks!</a:t>
          </a:r>
          <a:endParaRPr lang="en-US" sz="2400" kern="1200"/>
        </a:p>
      </dsp:txBody>
      <dsp:txXfrm>
        <a:off x="937002" y="5072265"/>
        <a:ext cx="5576601" cy="8112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A403A-05DA-462D-ADAA-47BE4C676251}">
      <dsp:nvSpPr>
        <dsp:cNvPr id="0" name=""/>
        <dsp:cNvSpPr/>
      </dsp:nvSpPr>
      <dsp:spPr>
        <a:xfrm>
          <a:off x="0" y="531"/>
          <a:ext cx="10515600" cy="12429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C7AE8-F216-4506-8CBD-36CE36ECB85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33BA0-F62D-4CB5-8CC0-9810C4734723}">
      <dsp:nvSpPr>
        <dsp:cNvPr id="0" name=""/>
        <dsp:cNvSpPr/>
      </dsp:nvSpPr>
      <dsp:spPr>
        <a:xfrm>
          <a:off x="1435591" y="531"/>
          <a:ext cx="9080008" cy="1242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Inform HoY/ SENCo of your concerns</a:t>
          </a:r>
          <a:endParaRPr lang="en-US" sz="2500" kern="1200"/>
        </a:p>
      </dsp:txBody>
      <dsp:txXfrm>
        <a:off x="1435591" y="531"/>
        <a:ext cx="9080008" cy="1242936"/>
      </dsp:txXfrm>
    </dsp:sp>
    <dsp:sp modelId="{0A9CEE71-8E78-4EF3-BE02-B1185DCB6D81}">
      <dsp:nvSpPr>
        <dsp:cNvPr id="0" name=""/>
        <dsp:cNvSpPr/>
      </dsp:nvSpPr>
      <dsp:spPr>
        <a:xfrm>
          <a:off x="0" y="1554201"/>
          <a:ext cx="10515600" cy="1242936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15246-D1BD-4D0E-B587-E6B639846ABF}">
      <dsp:nvSpPr>
        <dsp:cNvPr id="0" name=""/>
        <dsp:cNvSpPr/>
      </dsp:nvSpPr>
      <dsp:spPr>
        <a:xfrm>
          <a:off x="375988" y="1833862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9D035-9C77-434C-A9C5-1E56021356FA}">
      <dsp:nvSpPr>
        <dsp:cNvPr id="0" name=""/>
        <dsp:cNvSpPr/>
      </dsp:nvSpPr>
      <dsp:spPr>
        <a:xfrm>
          <a:off x="1435591" y="1554201"/>
          <a:ext cx="9080008" cy="1242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Could access support in school through Chaplain/ ELSA</a:t>
          </a:r>
          <a:endParaRPr lang="en-US" sz="2500" kern="1200"/>
        </a:p>
      </dsp:txBody>
      <dsp:txXfrm>
        <a:off x="1435591" y="1554201"/>
        <a:ext cx="9080008" cy="1242936"/>
      </dsp:txXfrm>
    </dsp:sp>
    <dsp:sp modelId="{6DB07B72-1C66-4174-A9A1-3E770DEC59A4}">
      <dsp:nvSpPr>
        <dsp:cNvPr id="0" name=""/>
        <dsp:cNvSpPr/>
      </dsp:nvSpPr>
      <dsp:spPr>
        <a:xfrm>
          <a:off x="0" y="3107871"/>
          <a:ext cx="10515600" cy="124293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812CE-1ACC-45E9-B73C-BE64B6CAECB1}">
      <dsp:nvSpPr>
        <dsp:cNvPr id="0" name=""/>
        <dsp:cNvSpPr/>
      </dsp:nvSpPr>
      <dsp:spPr>
        <a:xfrm>
          <a:off x="375988" y="3387532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3C079-A5AD-4A9D-A8D8-267AF90FF5CA}">
      <dsp:nvSpPr>
        <dsp:cNvPr id="0" name=""/>
        <dsp:cNvSpPr/>
      </dsp:nvSpPr>
      <dsp:spPr>
        <a:xfrm>
          <a:off x="1435591" y="3107871"/>
          <a:ext cx="9080008" cy="1242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If showing signs of moderate/ severe depression or anxiety, refer to CAMHS (SENCo can do this, or through GP)/ Mind Matters</a:t>
          </a:r>
          <a:endParaRPr lang="en-US" sz="2500" kern="1200" dirty="0"/>
        </a:p>
      </dsp:txBody>
      <dsp:txXfrm>
        <a:off x="1435591" y="3107871"/>
        <a:ext cx="9080008" cy="12429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8F9BB-14AF-4BCB-B7F4-E987BB91CFEE}">
      <dsp:nvSpPr>
        <dsp:cNvPr id="0" name=""/>
        <dsp:cNvSpPr/>
      </dsp:nvSpPr>
      <dsp:spPr>
        <a:xfrm>
          <a:off x="0" y="2873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0D8E6-BCF7-499C-A70E-C60F1903D4FC}">
      <dsp:nvSpPr>
        <dsp:cNvPr id="0" name=""/>
        <dsp:cNvSpPr/>
      </dsp:nvSpPr>
      <dsp:spPr>
        <a:xfrm>
          <a:off x="0" y="2873"/>
          <a:ext cx="6513603" cy="97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kern="1200">
              <a:hlinkClick xmlns:r="http://schemas.openxmlformats.org/officeDocument/2006/relationships" r:id="rId1"/>
            </a:rPr>
            <a:t>www.youngminds.org.uk</a:t>
          </a:r>
          <a:endParaRPr lang="en-US" sz="4600" kern="1200"/>
        </a:p>
      </dsp:txBody>
      <dsp:txXfrm>
        <a:off x="0" y="2873"/>
        <a:ext cx="6513603" cy="979946"/>
      </dsp:txXfrm>
    </dsp:sp>
    <dsp:sp modelId="{26239979-EC0D-43DC-B770-781E947DBFE2}">
      <dsp:nvSpPr>
        <dsp:cNvPr id="0" name=""/>
        <dsp:cNvSpPr/>
      </dsp:nvSpPr>
      <dsp:spPr>
        <a:xfrm>
          <a:off x="0" y="982820"/>
          <a:ext cx="6513603" cy="0"/>
        </a:xfrm>
        <a:prstGeom prst="lin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9DEC6-EE74-440C-A692-EBADB6C6179B}">
      <dsp:nvSpPr>
        <dsp:cNvPr id="0" name=""/>
        <dsp:cNvSpPr/>
      </dsp:nvSpPr>
      <dsp:spPr>
        <a:xfrm>
          <a:off x="0" y="982820"/>
          <a:ext cx="6513603" cy="97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kern="1200">
              <a:hlinkClick xmlns:r="http://schemas.openxmlformats.org/officeDocument/2006/relationships" r:id="rId2"/>
            </a:rPr>
            <a:t>https://kooth.com/</a:t>
          </a:r>
          <a:endParaRPr lang="en-US" sz="4600" kern="1200"/>
        </a:p>
      </dsp:txBody>
      <dsp:txXfrm>
        <a:off x="0" y="982820"/>
        <a:ext cx="6513603" cy="979946"/>
      </dsp:txXfrm>
    </dsp:sp>
    <dsp:sp modelId="{EA8ECF6E-33BD-4AA1-8A37-B5A96FE05E6C}">
      <dsp:nvSpPr>
        <dsp:cNvPr id="0" name=""/>
        <dsp:cNvSpPr/>
      </dsp:nvSpPr>
      <dsp:spPr>
        <a:xfrm>
          <a:off x="0" y="1962766"/>
          <a:ext cx="6513603" cy="0"/>
        </a:xfrm>
        <a:prstGeom prst="lin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5E73B-ABFF-4BFA-9E83-28D3AA486D7D}">
      <dsp:nvSpPr>
        <dsp:cNvPr id="0" name=""/>
        <dsp:cNvSpPr/>
      </dsp:nvSpPr>
      <dsp:spPr>
        <a:xfrm>
          <a:off x="0" y="1962766"/>
          <a:ext cx="6513603" cy="97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kern="1200">
              <a:hlinkClick xmlns:r="http://schemas.openxmlformats.org/officeDocument/2006/relationships" r:id="rId3"/>
            </a:rPr>
            <a:t>https://www.thecalmzone.net/</a:t>
          </a:r>
          <a:endParaRPr lang="en-US" sz="4600" kern="1200"/>
        </a:p>
      </dsp:txBody>
      <dsp:txXfrm>
        <a:off x="0" y="1962766"/>
        <a:ext cx="6513603" cy="979946"/>
      </dsp:txXfrm>
    </dsp:sp>
    <dsp:sp modelId="{99A2BA08-06AA-4643-9B78-83026A85D61A}">
      <dsp:nvSpPr>
        <dsp:cNvPr id="0" name=""/>
        <dsp:cNvSpPr/>
      </dsp:nvSpPr>
      <dsp:spPr>
        <a:xfrm>
          <a:off x="0" y="2942713"/>
          <a:ext cx="6513603" cy="0"/>
        </a:xfrm>
        <a:prstGeom prst="lin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DB35A-E201-4206-A641-FB0AB90A6EAC}">
      <dsp:nvSpPr>
        <dsp:cNvPr id="0" name=""/>
        <dsp:cNvSpPr/>
      </dsp:nvSpPr>
      <dsp:spPr>
        <a:xfrm>
          <a:off x="0" y="2942713"/>
          <a:ext cx="6513603" cy="97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kern="1200" dirty="0"/>
            <a:t>NHS Tyne and Wear</a:t>
          </a:r>
          <a:endParaRPr lang="en-US" sz="4600" kern="1200" dirty="0"/>
        </a:p>
      </dsp:txBody>
      <dsp:txXfrm>
        <a:off x="0" y="2942713"/>
        <a:ext cx="6513603" cy="979946"/>
      </dsp:txXfrm>
    </dsp:sp>
    <dsp:sp modelId="{50DEE915-5502-4593-A7C3-762A99661493}">
      <dsp:nvSpPr>
        <dsp:cNvPr id="0" name=""/>
        <dsp:cNvSpPr/>
      </dsp:nvSpPr>
      <dsp:spPr>
        <a:xfrm>
          <a:off x="0" y="3922660"/>
          <a:ext cx="6513603" cy="0"/>
        </a:xfrm>
        <a:prstGeom prst="lin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E475C-FB47-4BAF-BBE7-CC503C232BB4}">
      <dsp:nvSpPr>
        <dsp:cNvPr id="0" name=""/>
        <dsp:cNvSpPr/>
      </dsp:nvSpPr>
      <dsp:spPr>
        <a:xfrm>
          <a:off x="0" y="3922660"/>
          <a:ext cx="6513603" cy="97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kern="1200"/>
            <a:t>Samaritans – 116 123</a:t>
          </a:r>
          <a:endParaRPr lang="en-US" sz="4600" kern="1200"/>
        </a:p>
      </dsp:txBody>
      <dsp:txXfrm>
        <a:off x="0" y="3922660"/>
        <a:ext cx="6513603" cy="979946"/>
      </dsp:txXfrm>
    </dsp:sp>
    <dsp:sp modelId="{0995D01A-547C-46E4-B3F3-89799D2EC025}">
      <dsp:nvSpPr>
        <dsp:cNvPr id="0" name=""/>
        <dsp:cNvSpPr/>
      </dsp:nvSpPr>
      <dsp:spPr>
        <a:xfrm>
          <a:off x="0" y="4902606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755CA-E42B-4EB9-8EB4-C99D099A275F}">
      <dsp:nvSpPr>
        <dsp:cNvPr id="0" name=""/>
        <dsp:cNvSpPr/>
      </dsp:nvSpPr>
      <dsp:spPr>
        <a:xfrm>
          <a:off x="0" y="4902606"/>
          <a:ext cx="6513603" cy="97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kern="1200" dirty="0" err="1"/>
            <a:t>Mee</a:t>
          </a:r>
          <a:r>
            <a:rPr lang="en-GB" sz="4600" b="1" kern="1200" dirty="0"/>
            <a:t> Too</a:t>
          </a:r>
          <a:endParaRPr lang="en-US" sz="4600" kern="1200" dirty="0"/>
        </a:p>
      </dsp:txBody>
      <dsp:txXfrm>
        <a:off x="0" y="4902606"/>
        <a:ext cx="6513603" cy="979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85BE7-B211-4B8A-B99F-286EC949AB6F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E2FB4-AC4A-486E-87FB-BC083FAD6F0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5%</a:t>
          </a:r>
        </a:p>
      </dsp:txBody>
      <dsp:txXfrm>
        <a:off x="369163" y="865197"/>
        <a:ext cx="2740203" cy="1701388"/>
      </dsp:txXfrm>
    </dsp:sp>
    <dsp:sp modelId="{91D71142-F7EE-4840-93AA-DF7ECF68540E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2F18F-C6AC-4EB0-952C-93C51EABDE31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11%</a:t>
          </a:r>
          <a:endParaRPr lang="en-US" sz="6500" kern="1200" dirty="0"/>
        </a:p>
      </dsp:txBody>
      <dsp:txXfrm>
        <a:off x="3847692" y="865197"/>
        <a:ext cx="2740203" cy="1701388"/>
      </dsp:txXfrm>
    </dsp:sp>
    <dsp:sp modelId="{3ED55A83-A157-41EA-8144-14D94E54ECB0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5871-0AB3-46E6-9F7F-899B30231E7D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14%</a:t>
          </a:r>
        </a:p>
      </dsp:txBody>
      <dsp:txXfrm>
        <a:off x="7326222" y="865197"/>
        <a:ext cx="2740203" cy="1701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85BE7-B211-4B8A-B99F-286EC949AB6F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E2FB4-AC4A-486E-87FB-BC083FAD6F0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1/5</a:t>
          </a:r>
        </a:p>
      </dsp:txBody>
      <dsp:txXfrm>
        <a:off x="369163" y="865197"/>
        <a:ext cx="2740203" cy="1701388"/>
      </dsp:txXfrm>
    </dsp:sp>
    <dsp:sp modelId="{91D71142-F7EE-4840-93AA-DF7ECF68540E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2F18F-C6AC-4EB0-952C-93C51EABDE31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1/8</a:t>
          </a:r>
        </a:p>
      </dsp:txBody>
      <dsp:txXfrm>
        <a:off x="3847692" y="865197"/>
        <a:ext cx="2740203" cy="1701388"/>
      </dsp:txXfrm>
    </dsp:sp>
    <dsp:sp modelId="{3ED55A83-A157-41EA-8144-14D94E54ECB0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5871-0AB3-46E6-9F7F-899B30231E7D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1/3</a:t>
          </a:r>
        </a:p>
      </dsp:txBody>
      <dsp:txXfrm>
        <a:off x="7326222" y="865197"/>
        <a:ext cx="2740203" cy="1701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85BE7-B211-4B8A-B99F-286EC949AB6F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E2FB4-AC4A-486E-87FB-BC083FAD6F0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1/5</a:t>
          </a:r>
        </a:p>
      </dsp:txBody>
      <dsp:txXfrm>
        <a:off x="369163" y="865197"/>
        <a:ext cx="2740203" cy="1701388"/>
      </dsp:txXfrm>
    </dsp:sp>
    <dsp:sp modelId="{91D71142-F7EE-4840-93AA-DF7ECF68540E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2F18F-C6AC-4EB0-952C-93C51EABDE31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1/8</a:t>
          </a:r>
        </a:p>
      </dsp:txBody>
      <dsp:txXfrm>
        <a:off x="3847692" y="865197"/>
        <a:ext cx="2740203" cy="1701388"/>
      </dsp:txXfrm>
    </dsp:sp>
    <dsp:sp modelId="{3ED55A83-A157-41EA-8144-14D94E54ECB0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5871-0AB3-46E6-9F7F-899B30231E7D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1/3</a:t>
          </a:r>
        </a:p>
      </dsp:txBody>
      <dsp:txXfrm>
        <a:off x="7326222" y="865197"/>
        <a:ext cx="2740203" cy="1701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85BE7-B211-4B8A-B99F-286EC949AB6F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E2FB4-AC4A-486E-87FB-BC083FAD6F0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20%</a:t>
          </a:r>
        </a:p>
      </dsp:txBody>
      <dsp:txXfrm>
        <a:off x="369163" y="865197"/>
        <a:ext cx="2740203" cy="1701388"/>
      </dsp:txXfrm>
    </dsp:sp>
    <dsp:sp modelId="{91D71142-F7EE-4840-93AA-DF7ECF68540E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2F18F-C6AC-4EB0-952C-93C51EABDE31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30%</a:t>
          </a:r>
        </a:p>
      </dsp:txBody>
      <dsp:txXfrm>
        <a:off x="3847692" y="865197"/>
        <a:ext cx="2740203" cy="1701388"/>
      </dsp:txXfrm>
    </dsp:sp>
    <dsp:sp modelId="{3ED55A83-A157-41EA-8144-14D94E54ECB0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5871-0AB3-46E6-9F7F-899B30231E7D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50%</a:t>
          </a:r>
        </a:p>
      </dsp:txBody>
      <dsp:txXfrm>
        <a:off x="7326222" y="865197"/>
        <a:ext cx="2740203" cy="17013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85BE7-B211-4B8A-B99F-286EC949AB6F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E2FB4-AC4A-486E-87FB-BC083FAD6F0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20%</a:t>
          </a:r>
        </a:p>
      </dsp:txBody>
      <dsp:txXfrm>
        <a:off x="369163" y="865197"/>
        <a:ext cx="2740203" cy="1701388"/>
      </dsp:txXfrm>
    </dsp:sp>
    <dsp:sp modelId="{91D71142-F7EE-4840-93AA-DF7ECF68540E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2F18F-C6AC-4EB0-952C-93C51EABDE31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30%</a:t>
          </a:r>
        </a:p>
      </dsp:txBody>
      <dsp:txXfrm>
        <a:off x="3847692" y="865197"/>
        <a:ext cx="2740203" cy="1701388"/>
      </dsp:txXfrm>
    </dsp:sp>
    <dsp:sp modelId="{3ED55A83-A157-41EA-8144-14D94E54ECB0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5871-0AB3-46E6-9F7F-899B30231E7D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50%</a:t>
          </a:r>
        </a:p>
      </dsp:txBody>
      <dsp:txXfrm>
        <a:off x="7326222" y="865197"/>
        <a:ext cx="2740203" cy="1701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85BE7-B211-4B8A-B99F-286EC949AB6F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E2FB4-AC4A-486E-87FB-BC083FAD6F0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2</a:t>
          </a:r>
          <a:r>
            <a:rPr lang="en-US" sz="6000" kern="1200" baseline="0" dirty="0"/>
            <a:t> months</a:t>
          </a:r>
          <a:endParaRPr lang="en-US" sz="6000" kern="1200" dirty="0"/>
        </a:p>
      </dsp:txBody>
      <dsp:txXfrm>
        <a:off x="369163" y="865197"/>
        <a:ext cx="2740203" cy="1701388"/>
      </dsp:txXfrm>
    </dsp:sp>
    <dsp:sp modelId="{91D71142-F7EE-4840-93AA-DF7ECF68540E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2F18F-C6AC-4EB0-952C-93C51EABDE31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6 months</a:t>
          </a:r>
        </a:p>
      </dsp:txBody>
      <dsp:txXfrm>
        <a:off x="3847692" y="865197"/>
        <a:ext cx="2740203" cy="1701388"/>
      </dsp:txXfrm>
    </dsp:sp>
    <dsp:sp modelId="{3ED55A83-A157-41EA-8144-14D94E54ECB0}">
      <dsp:nvSpPr>
        <dsp:cNvPr id="0" name=""/>
        <dsp:cNvSpPr/>
      </dsp:nvSpPr>
      <dsp:spPr>
        <a:xfrm>
          <a:off x="6957059" y="5855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5871-0AB3-46E6-9F7F-899B30231E7D}">
      <dsp:nvSpPr>
        <dsp:cNvPr id="0" name=""/>
        <dsp:cNvSpPr/>
      </dsp:nvSpPr>
      <dsp:spPr>
        <a:xfrm>
          <a:off x="7273289" y="885963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10 years</a:t>
          </a:r>
        </a:p>
      </dsp:txBody>
      <dsp:txXfrm>
        <a:off x="7326222" y="938896"/>
        <a:ext cx="2740203" cy="17013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85BE7-B211-4B8A-B99F-286EC949AB6F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E2FB4-AC4A-486E-87FB-BC083FAD6F0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2</a:t>
          </a:r>
          <a:r>
            <a:rPr lang="en-US" sz="6000" kern="1200" baseline="0" dirty="0"/>
            <a:t> months</a:t>
          </a:r>
          <a:endParaRPr lang="en-US" sz="6000" kern="1200" dirty="0"/>
        </a:p>
      </dsp:txBody>
      <dsp:txXfrm>
        <a:off x="369163" y="865197"/>
        <a:ext cx="2740203" cy="1701388"/>
      </dsp:txXfrm>
    </dsp:sp>
    <dsp:sp modelId="{91D71142-F7EE-4840-93AA-DF7ECF68540E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2F18F-C6AC-4EB0-952C-93C51EABDE31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6 months</a:t>
          </a:r>
        </a:p>
      </dsp:txBody>
      <dsp:txXfrm>
        <a:off x="3847692" y="865197"/>
        <a:ext cx="2740203" cy="1701388"/>
      </dsp:txXfrm>
    </dsp:sp>
    <dsp:sp modelId="{3ED55A83-A157-41EA-8144-14D94E54ECB0}">
      <dsp:nvSpPr>
        <dsp:cNvPr id="0" name=""/>
        <dsp:cNvSpPr/>
      </dsp:nvSpPr>
      <dsp:spPr>
        <a:xfrm>
          <a:off x="6957059" y="5855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5871-0AB3-46E6-9F7F-899B30231E7D}">
      <dsp:nvSpPr>
        <dsp:cNvPr id="0" name=""/>
        <dsp:cNvSpPr/>
      </dsp:nvSpPr>
      <dsp:spPr>
        <a:xfrm>
          <a:off x="7273289" y="885963"/>
          <a:ext cx="2846069" cy="1807254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10 years</a:t>
          </a:r>
        </a:p>
      </dsp:txBody>
      <dsp:txXfrm>
        <a:off x="7326222" y="938896"/>
        <a:ext cx="2740203" cy="17013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98B79-E222-492C-AF59-1E2D43EF4953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ADEF8-E5B8-4BEC-AEF4-70FA7B9C6145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‘I’m going to fail’</a:t>
          </a:r>
          <a:endParaRPr lang="en-US" sz="3400" kern="1200"/>
        </a:p>
      </dsp:txBody>
      <dsp:txXfrm>
        <a:off x="0" y="2124"/>
        <a:ext cx="10515600" cy="724514"/>
      </dsp:txXfrm>
    </dsp:sp>
    <dsp:sp modelId="{B64A3A92-FEE3-4C6F-9AD5-5A0963EB7B2C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578C9-0086-4F92-86A9-F39F874D6827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‘Everyone else is more prepared than me’</a:t>
          </a:r>
          <a:endParaRPr lang="en-US" sz="3400" kern="1200"/>
        </a:p>
      </dsp:txBody>
      <dsp:txXfrm>
        <a:off x="0" y="726639"/>
        <a:ext cx="10515600" cy="724514"/>
      </dsp:txXfrm>
    </dsp:sp>
    <dsp:sp modelId="{E87C2D9D-24C4-45A6-8731-6138B2EC5B4E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56ED1-DBCF-462F-9E2D-6A3DE4D52106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‘I’ll forget everything’</a:t>
          </a:r>
          <a:endParaRPr lang="en-US" sz="3400" kern="1200"/>
        </a:p>
      </dsp:txBody>
      <dsp:txXfrm>
        <a:off x="0" y="1451154"/>
        <a:ext cx="10515600" cy="724514"/>
      </dsp:txXfrm>
    </dsp:sp>
    <dsp:sp modelId="{04538866-CC47-4A58-84C9-4D1C1A3A9939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AC4AD-9871-4E14-B946-A12C2023517E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‘I’m going to faint in the exam’</a:t>
          </a:r>
          <a:endParaRPr lang="en-US" sz="3400" kern="1200"/>
        </a:p>
      </dsp:txBody>
      <dsp:txXfrm>
        <a:off x="0" y="2175669"/>
        <a:ext cx="10515600" cy="724514"/>
      </dsp:txXfrm>
    </dsp:sp>
    <dsp:sp modelId="{5463C8F7-D186-425E-A157-B13035278EED}">
      <dsp:nvSpPr>
        <dsp:cNvPr id="0" name=""/>
        <dsp:cNvSpPr/>
      </dsp:nvSpPr>
      <dsp:spPr>
        <a:xfrm>
          <a:off x="0" y="2900184"/>
          <a:ext cx="10515600" cy="0"/>
        </a:xfrm>
        <a:prstGeom prst="lin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831EC-9060-4EC8-8A23-B7DC40889B7C}">
      <dsp:nvSpPr>
        <dsp:cNvPr id="0" name=""/>
        <dsp:cNvSpPr/>
      </dsp:nvSpPr>
      <dsp:spPr>
        <a:xfrm>
          <a:off x="0" y="290018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‘I don’t have enough time to learn everything’</a:t>
          </a:r>
          <a:endParaRPr lang="en-US" sz="3400" kern="1200"/>
        </a:p>
      </dsp:txBody>
      <dsp:txXfrm>
        <a:off x="0" y="2900184"/>
        <a:ext cx="10515600" cy="724514"/>
      </dsp:txXfrm>
    </dsp:sp>
    <dsp:sp modelId="{83344290-7F6F-43AF-B28B-E6160EB0ED6C}">
      <dsp:nvSpPr>
        <dsp:cNvPr id="0" name=""/>
        <dsp:cNvSpPr/>
      </dsp:nvSpPr>
      <dsp:spPr>
        <a:xfrm>
          <a:off x="0" y="3624699"/>
          <a:ext cx="105156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C8988-9E27-407D-B870-1D074E80E3A7}">
      <dsp:nvSpPr>
        <dsp:cNvPr id="0" name=""/>
        <dsp:cNvSpPr/>
      </dsp:nvSpPr>
      <dsp:spPr>
        <a:xfrm>
          <a:off x="0" y="362469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‘I’m going to let everybody down’</a:t>
          </a:r>
          <a:endParaRPr lang="en-US" sz="3400" kern="1200"/>
        </a:p>
      </dsp:txBody>
      <dsp:txXfrm>
        <a:off x="0" y="3624699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5D29A-0268-4623-A126-C122CDCD3C03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26A59-B7B8-49D1-959F-7B9B0AF0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12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for ideas from 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18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67EEA6B-2B0C-4A6B-903D-E6D18AFD35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40C47F0-D33E-44F6-8C9F-00E6A0166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Limbic system fully developed from birth to allow fight or flight (survival)</a:t>
            </a:r>
          </a:p>
          <a:p>
            <a:r>
              <a:rPr lang="en-GB" altLang="en-US" dirty="0"/>
              <a:t>PFC not fully developed until the mid-twenties</a:t>
            </a:r>
          </a:p>
          <a:p>
            <a:endParaRPr lang="en-GB" altLang="en-US" dirty="0"/>
          </a:p>
          <a:p>
            <a:r>
              <a:rPr lang="en-GB" altLang="en-US" dirty="0"/>
              <a:t>Means adolescents more likely to take risks, poor impulse control, less able to see from others perspective</a:t>
            </a:r>
          </a:p>
          <a:p>
            <a:endParaRPr lang="en-GB" altLang="en-US" dirty="0"/>
          </a:p>
          <a:p>
            <a:r>
              <a:rPr lang="en-GB" altLang="en-US" dirty="0"/>
              <a:t>Neural pruning- developing at the fastest rate since they were babies (link to how babies go through sleep regressions, lots of crying, etc. before learning new skills)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2D4A556-7620-42FE-B643-A323A40DA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66099-80E8-410C-BFE6-AA665E0427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F658FB9-98BC-439F-8CC5-FEF5DCF6E1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38679-2263-4EC8-8559-1B5A2524755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238DDB5-73E7-4072-ADDF-D43E6AED11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5666D4B-4B8B-49DF-8D11-5C06C9BB8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GB" altLang="en-US" dirty="0"/>
              <a:t>Pre-frontal cortex which is in change of planning, organising, decision making is not yet fully developed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GB" altLang="en-US" dirty="0"/>
              <a:t>Teenage brain has increased dopamine receptors compared to an adult brain – reward and pleasure – teenage brain is wired to seek novelty and pleasure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GB" altLang="en-US" dirty="0"/>
              <a:t>Drive to be independent from parents, but more susceptible to peers due to poor reasoning skills…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GB" altLang="en-US" dirty="0"/>
          </a:p>
          <a:p>
            <a:pPr marL="171450" indent="-171450" eaLnBrk="1" hangingPunct="1">
              <a:buFontTx/>
              <a:buChar char="-"/>
              <a:defRPr/>
            </a:pPr>
            <a:r>
              <a:rPr lang="en-GB" altLang="en-US" dirty="0"/>
              <a:t>Add in the hormones, which make all teenagers grumpy and difficult…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for ideas from audience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6A59-B7B8-49D1-959F-7B9B0AF043D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03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Tall order for anyone</a:t>
            </a:r>
          </a:p>
          <a:p>
            <a:r>
              <a:rPr lang="en-GB" dirty="0"/>
              <a:t>We cannot be mentally healthy all of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861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should be on mental health, not mental illness </a:t>
            </a:r>
          </a:p>
          <a:p>
            <a:r>
              <a:rPr lang="en-GB" dirty="0"/>
              <a:t>Promote well-being </a:t>
            </a:r>
          </a:p>
          <a:p>
            <a:r>
              <a:rPr lang="en-GB" dirty="0"/>
              <a:t>There is a requirement to ensure that children have exercise to support their physical health daily, and yet we do little to support their mental health.</a:t>
            </a:r>
          </a:p>
          <a:p>
            <a:r>
              <a:rPr lang="en-GB" dirty="0"/>
              <a:t>Mental health ‘downs’ need to be normalised and children need to be given strategies to 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7CC3D-D0E0-4C6D-9134-035774FF28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04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all have mental health animation</a:t>
            </a:r>
          </a:p>
          <a:p>
            <a:r>
              <a:rPr lang="en-GB" dirty="0"/>
              <a:t>5 minutes</a:t>
            </a:r>
          </a:p>
          <a:p>
            <a:endParaRPr lang="en-GB" dirty="0"/>
          </a:p>
          <a:p>
            <a:r>
              <a:rPr lang="en-GB" dirty="0"/>
              <a:t>9:30-9:35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40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Hands up</a:t>
            </a:r>
          </a:p>
          <a:p>
            <a:endParaRPr lang="en-GB" dirty="0"/>
          </a:p>
          <a:p>
            <a:r>
              <a:rPr lang="en-GB" dirty="0"/>
              <a:t>9:35-9:40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6A59-B7B8-49D1-959F-7B9B0AF043D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39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Anxiety is something that is a really common everyday feeling, but sometimes when people have overwhelming feelings of anxiety, that are interfering with their ability to function, it could be classed as an anxiety disorder.  </a:t>
            </a:r>
          </a:p>
          <a:p>
            <a:endParaRPr lang="en-GB" dirty="0"/>
          </a:p>
          <a:p>
            <a:r>
              <a:rPr lang="en-GB" dirty="0"/>
              <a:t>Either way, we are going to talk about anxiety and some ways to cope.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680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941EF41-FDE9-432C-8398-7BC79208A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E5B2D-91E1-439C-8B75-8676092B0D4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2ED9FBB-DDE7-4EEE-A8BB-990C94A83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81D99CD-4802-4600-9278-96C17CA36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dirty="0"/>
              <a:t>AD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research by NHS Digital 2018.  Equal for girls and boys, but boys were more likely to have a behavioural disorder, and girls more likely to have an emotional disorder such as anxiety or depression.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23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Draw on the body outline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9:40-9:47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6A59-B7B8-49D1-959F-7B9B0AF043D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19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67EEA6B-2B0C-4A6B-903D-E6D18AFD35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40C47F0-D33E-44F6-8C9F-00E6A0166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Limbic system fully developed from birth to allow fight or flight (survival)</a:t>
            </a:r>
          </a:p>
          <a:p>
            <a:r>
              <a:rPr lang="en-GB" altLang="en-US" dirty="0"/>
              <a:t>PFC not fully developed until the mid-twenties</a:t>
            </a:r>
          </a:p>
          <a:p>
            <a:endParaRPr lang="en-GB" altLang="en-US" dirty="0"/>
          </a:p>
          <a:p>
            <a:r>
              <a:rPr lang="en-GB" altLang="en-US" dirty="0"/>
              <a:t>Means adolescents more likely to take risks, poor impulse control, less able to see from others perspective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2D4A556-7620-42FE-B643-A323A40DA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66099-80E8-410C-BFE6-AA665E0427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Discussion in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6A59-B7B8-49D1-959F-7B9B0AF043D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236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Interestingly, leading cause of suicide in young men and women aged between 15-25 is academic pressure.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6A59-B7B8-49D1-959F-7B9B0AF043D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65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B47A4B8-BACB-4068-9C96-0A0ADAFBA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33DAC-8BD3-4D41-8963-224105A1C54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2966451-AAFA-4C6E-AD22-544F434B1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CC7CA1C-611B-4C79-96C1-304AF494F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AD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0F19052-A771-45E4-8EBA-F8585044AE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D3FA0-5AD2-42D8-829A-06DCCEEF52A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63DA01A-DC83-4E06-AEC7-27018E7FE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A3F2458-09DD-4B43-89EB-74DD648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AD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4B65BCD-C080-49F5-9A5A-7454CF442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B0A94-A866-402C-9DE5-984A42578BD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0D738A2-84EE-494C-AF7C-4D80C8C9C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BA3F121-DF9D-4113-A63A-EE680F791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AD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9:55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6A59-B7B8-49D1-959F-7B9B0AF043D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13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/>
              <a:t>Who is scared</a:t>
            </a:r>
          </a:p>
          <a:p>
            <a:r>
              <a:rPr lang="en-GB" sz="1000" dirty="0"/>
              <a:t>Who isn’t</a:t>
            </a:r>
          </a:p>
          <a:p>
            <a:r>
              <a:rPr lang="en-GB" sz="1000" dirty="0"/>
              <a:t>Why</a:t>
            </a:r>
          </a:p>
          <a:p>
            <a:r>
              <a:rPr lang="en-GB" sz="1000" dirty="0"/>
              <a:t>Why</a:t>
            </a:r>
          </a:p>
          <a:p>
            <a:r>
              <a:rPr lang="en-GB" sz="1000" dirty="0"/>
              <a:t>What does it tell us about anxiety?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44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through example using the spider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74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70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975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lists of </a:t>
            </a:r>
            <a:r>
              <a:rPr lang="en-GB" dirty="0" err="1"/>
              <a:t>socratic</a:t>
            </a:r>
            <a:r>
              <a:rPr lang="en-GB" dirty="0"/>
              <a:t>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6A59-B7B8-49D1-959F-7B9B0AF043D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54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through example using the spider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012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10:10- 10:20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6A59-B7B8-49D1-959F-7B9B0AF043D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37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741D2B02-78E2-4632-A13C-D7798E079B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6628D-BDD5-43BA-BC9B-0DE19FA8CE5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C6176AA2-C4FB-48F9-BAD6-F30FBE9C81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7C59E49-2508-436B-A728-43150F09F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AD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Not asking you to do therapy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6A59-B7B8-49D1-959F-7B9B0AF043D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251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C609A36-5821-4E9A-B896-B02B6F02D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9D3AB-69D1-40FF-92DD-D6E90343DB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426C307-AB33-44C7-9E62-7082020A6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C59CF653-5298-4F52-BF2A-46F13BC07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SM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Moderate/ severe- having significant impact on their ability to function/ suicidal or hopeless thoughts/ other concerning behaviours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46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15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29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75% before the age of 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94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73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96E35-0583-4BD0-AE64-1FC12890AF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73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5-15 year olds for any emotional disorder</a:t>
            </a:r>
          </a:p>
          <a:p>
            <a:endParaRPr lang="en-GB" dirty="0"/>
          </a:p>
          <a:p>
            <a:r>
              <a:rPr lang="en-GB" dirty="0"/>
              <a:t>Significant increase but perhaps not as much as you might expect given some of the stories in the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26A59-B7B8-49D1-959F-7B9B0AF043D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96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D0D5-97CF-4F7F-AAD9-BF09AD313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F8A7A-61BA-45B6-9C17-13238CCCA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9DB00-A6B8-406A-8790-E27492B1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AC7F-ADC5-4408-B1FE-F3767490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86911-0911-4123-B2A6-9864B890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73FC-FB61-4004-86D0-72AF0592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0E89A-5D77-4958-ACF4-5863F7656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CFB79-33CF-41D7-84BE-8637CD30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D1661-80F8-41E6-A466-42D8C5B6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AD515-D5BE-455C-86EC-33DA059F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2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5C8D3-878C-4B16-95C0-0D329D96F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C52F9-A311-475A-9DB0-43046FE22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5E576-4416-4AF3-BD36-7095D61D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5ADDF-D7D2-4117-8360-88C83DE6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6358-06AA-46CA-B46B-9F9C7ABE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7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4C12-02C5-4092-91E4-51CCF4338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507B0-2150-4B58-9FED-8B4B6F45E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20A29-D0EA-40EC-9476-7ABF8FA8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AB69E-830A-4D42-BE1D-EF6772B2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0EB34-BE52-4E01-AEE8-4DBBA5FA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0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80E6-A604-481B-8CD5-A60083F5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C5FD2-4EB4-4C01-B4F6-0E69A7F7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8224F-A1D0-431D-A8A0-F97D2B6F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D0B40-332D-403E-8FB5-B10E2824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1AAD-5CDF-48FF-9260-D32B4608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3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C010-E38C-4881-A7B6-C030C5A1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ED73-E5F7-40BB-9A54-D311A7692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3083F-0D33-481C-9026-52B65DF0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8D0B-ABC3-449E-ABCC-64A23F91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51E69-BEE4-4B59-A617-D6FFF462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6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7266-9488-48E8-B94C-052D94A8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8CFC7-DCCB-4BC1-AA3D-A3E2E6207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C9F60-0FCB-4C9A-BF47-F551A455B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6C698-02E6-4240-B13A-45832223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F6077-32E2-4A6A-9D3E-927C1F76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B0747-5876-42E0-A95A-6DEF64B4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47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21922-5206-49EE-B50A-2DB7644F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E30FC-D9F1-49F0-BC28-397FE2C95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C684D-F02D-40A9-A8BF-9DD2FA211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5E89B-A262-4C9B-8A97-C8D212308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5F5A-FFD4-4ACD-AE3E-4D3419800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83E23-1154-4683-B04A-57903396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6CCB9-6C5C-4458-BFBB-2F2FC9D7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7D650-5F70-4109-98D3-78CB9D30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26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8B96-5E4F-41F3-B5A9-18B9B23D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964B6-7AF3-4F74-BFBD-6805A029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D5603-24E3-44EF-A0AB-3FB3D73C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884AE-5C98-485B-A0EC-779C4C28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2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36DEA-F82B-4B8B-B460-17FE30F8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F4FFA-B3F2-4D4D-9557-B53B574D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CF929-4E6E-45DC-99D7-00D8DEA4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7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3039-B2EB-485E-82B0-79545ECB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3993E-3942-4166-8F16-B59C99C1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6D7A6-3B5C-414D-B3B2-E9147B972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1A25A-2750-4A06-9BE8-D5C5D3F6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6E0D0-EB84-4819-B73D-0D9A06E4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1C0F9-4674-41FC-8677-98EC3F8B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7871-E0EB-466D-A091-F6FD6E0A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A4A5-04E9-41B5-9347-C6199B9E7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B161-9F59-4974-9BCB-3549F088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49344-6044-428B-8405-CE23589D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54564-D87C-432C-B8FF-46BC8D6F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1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06E7-BD3D-42FE-810E-0BECA735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6A987-4CB6-48F1-B090-ABC4F0FC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493D7-AE31-4778-A529-17496691C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A4131-D4A3-47CB-B211-068786A0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54630-5B3A-4560-A15F-2562A481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5975C-ACA6-40BC-9E94-4BBD9695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293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9304-648A-4AF7-A820-FD9E582D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81598-408B-4AB1-8A9D-27D1D53AC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1392-E27F-4CC7-BEDF-EDB1F5CD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B529-7234-4741-9165-0E47C6A3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76955-BE75-4202-830A-E64768AB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6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E81D5-FB86-4983-B3C2-340DE6FDB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4F642-859E-4E23-B05E-89615B0DE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C7A8E-29EA-4741-8CE7-AE92EEA5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535BB-B471-4FF2-9FEA-9BC83296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B420F-FBA6-49EF-AD95-228F2552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68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4064006"/>
            <a:ext cx="10515600" cy="2112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Sub headings</a:t>
            </a:r>
          </a:p>
        </p:txBody>
      </p:sp>
    </p:spTree>
    <p:extLst>
      <p:ext uri="{BB962C8B-B14F-4D97-AF65-F5344CB8AC3E}">
        <p14:creationId xmlns:p14="http://schemas.microsoft.com/office/powerpoint/2010/main" val="3217685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EE39-B123-40EF-AEC4-A74DCFF61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DDD79-AB9E-4FBD-AD50-36E90FBE7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7DD68-18F2-4791-93E6-6C5DE219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E6750-FB6F-4D78-9490-15178692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2F47-51BA-4839-9A29-E0987C72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25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11E6-10B6-44E4-ADEE-FC0C7468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35138-6A12-4986-8D3C-14E868E2D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F4DF6-F5A2-4F84-87DC-25489BD1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31CB5-73A8-4BCE-BB35-E0EEE01D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B0DD3-AAD7-4508-935E-370F8EE0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8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FF5C-71B4-4E5F-A6AC-A27F0188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93301-6C02-46F8-ADFA-3FF51F811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73F9D-C4E3-4738-B047-194BF1E2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513F3-6D07-4DB9-B133-E780A37A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55197-2305-4B7D-B7E4-7510C0D4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1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1503-0E4C-4AF0-8EC9-DAC15461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D6060-4B8A-4E9F-A76E-522FCEFA6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55BF1-67B5-473E-91FD-B18E6EC2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E7C61-C2CA-4555-9924-54F234DB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0A9CF-0422-4CEB-9A63-98471461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5390D-098F-4370-8A9B-1DAB1672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17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85B7-E9E0-4444-978C-CE9F090B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19A36-394C-4AF3-B7D9-2273BC002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59F7E-F319-4BA7-8662-6B376F853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BA083-E551-45D1-9A7D-7264F2406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13EB2-AA31-40D1-B826-CC3FCC4F9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4E39D-EEDE-43C5-9FE7-4772F8A5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6B194B-FC84-4010-AB10-7D0F8651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EE3EF-8927-402A-B834-4A6F28B8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45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19B7-9D1B-4FED-A990-27365356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22915-C30E-497C-B154-81ACAF5B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5F198-8A82-4307-9100-850D014E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914DF-67EF-4041-A0D6-E7BC563A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2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C4ECD-C6CD-4EEE-9549-9F5F7000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05811-AFBF-4057-8AF9-324AC4E08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F68A0-17B3-44BF-863F-4110AE32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C9AB6-52B9-4F0E-9541-126CC0DF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8FB37-4469-4EBC-956E-11124E30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00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0DF46-0E91-464D-ABA4-8994414A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7300F-7EAC-4CCF-BDEA-51DD3DF6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214E2-C604-480B-83CC-9624468E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33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D5DB-ED32-44AA-8FA4-2A4C3BD4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F0395-BA08-4ECA-9019-9A997C82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DA1F3-8B2B-408D-826D-B251BF15E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25C5B-5F44-40C2-9EAE-B365AC0F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A16C2-96A0-45C5-8A5B-05DBBE34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5408C-2F83-43A3-A36B-49DD708B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63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6935-20D7-46C3-B1D1-2A33DBEA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D6B43-5493-4507-9F38-4208AAF77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50C25-B931-4977-9BD9-7149B0892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B847D-A9AA-486E-ABF0-E21ABC85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6A59B-91C4-4D79-8519-FCBE2C4E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EFABD-7462-4577-989B-EBF2627A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99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90E8-0B4B-4BCD-AC71-0D81494C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CFFBF-40F8-4212-9D1C-7EC0CBC9B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44E5-3681-41F4-ABC4-3311B733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8337F-0C15-4530-982B-F01CEEE6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DFC2-D3A6-43F2-A723-29F242F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07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E567A-C8A9-4365-89E0-74C723984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EE3A0-8695-4E46-8370-04014530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80D37-748A-49C6-9978-4BE4FBAF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4A81D-25CD-4EC3-8780-6EB430E8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8E156-8404-4A45-952D-B72BBE28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5116-B434-4D9B-ADBA-67A82737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64070-1D90-4FFD-A12E-C63895E2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36B0-1810-4DC7-AB45-A44EAA96A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9A40E-40E3-47AE-80F2-9461AE63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3318A-3FD0-48F6-8F59-12626768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92A0E-8965-44A0-853D-E77B7FBC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3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6F7B-EC0F-4A35-B5C6-A857172F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C8A16-214D-41B5-BE19-4DB6B479D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A1035-CE69-4D30-8F1D-B86D9DB53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952D6-98D9-44D8-9C9A-0DF9CC465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CDC9E-00B3-44F7-871B-183E51DBC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94AD75-F2AD-4ED4-8B56-759DEDF3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79CB9-0349-43B7-BA04-DA292A3D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902E4-3132-4749-87C8-37BEAF13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7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CCF7-ACB9-452D-A06B-F4588C27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13530-98E2-4ED1-9576-41AC4047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D12DC-7B34-4B66-81A1-4921120D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17DB6-2783-4B50-9229-DEE64475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9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7FFC4-B6C0-408C-83F2-55AFE6B0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23074-DD61-4C58-A3FC-41173641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C4C84-FC4F-44F2-94B1-35652F4A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7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3E50-B8B4-49ED-8886-46B9C347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313B3-90D5-47C7-A3D6-92DB280E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FE8C8-DF30-4154-8CFF-EB702017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80241-8C98-4309-943C-165A3A11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8EE83-1293-4786-825C-F9A7EB82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AC8E4-9D7D-4B65-88DB-178E1935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0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C787-A71F-45DD-8FF8-4B7584D4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FB867-A914-434D-B039-25A86182F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7D3F7-498E-460B-B669-B4E9E06B0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E1C0E-A64E-46BB-A390-CD9B5E20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43E50-DACC-464F-9C85-6E5B28EE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58999-BBCB-4C2C-934A-F746E0B1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B8A55-8BB7-4599-99F6-9157153B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D16F5-DE62-4BD8-8EC3-DFD727A4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72505-E8BC-4E98-BEBD-31FC7547C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43DD8-81AA-4648-A9BF-FA8524C97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C2693-7886-440A-BAEE-4B1E7A46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6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FE7E7-EFDB-4C65-B0D9-DBD364D5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A8AE-A806-493B-BC01-CA1174EF0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36860-B147-4793-8C6D-8E0903C9E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3B53-22D9-42FD-AC38-FD1245AB39FD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1C99E-B830-4716-8F08-194F8E775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03A8E-16E9-4F1F-A600-16FE6ABF5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387E-065E-490B-B2C2-98E8F009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F68CF-CFC1-40A0-A861-E46B1010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3E35F-0ED2-4FB7-9895-C5566916F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A8230-BC33-4187-BCB4-D2840F5B8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120A-C817-4978-A946-C3556D2AD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9424-9D8B-4F9C-AC4E-4C69ABCC1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9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YgNS_jsncAhVLzoUKHRZlC_0QjRx6BAgBEAU&amp;url=https://download-free-clip.art/brain-cartoon-clip-art/brain-cartoon-clip-art-cartoon-brain-drawing-simple-brain-drawing-music-and-your-ba39s-brain-rhyme-and-reason/&amp;psig=AOvVaw2KIEFVOJ6n7QoIv9o8apRU&amp;ust=153311841865496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xIDKZHW3-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YgNS_jsncAhVLzoUKHRZlC_0QjRx6BAgBEAU&amp;url=https://download-free-clip.art/brain-cartoon-clip-art/brain-cartoon-clip-art-cartoon-brain-drawing-simple-brain-drawing-music-and-your-ba39s-brain-rhyme-and-reason/&amp;psig=AOvVaw2KIEFVOJ6n7QoIv9o8apRU&amp;ust=153311841865496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eb.ntw.nhs.uk/selfhelp/" TargetMode="Externa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CB642C0-42BE-4C95-804A-CF78FDE749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" y="11"/>
            <a:ext cx="7556889" cy="685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36FCBB-9F45-4423-9E29-83243B1B5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2534" y="1168760"/>
            <a:ext cx="3659247" cy="285032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Anxiety and the Adolescent Brain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B4A14-77CD-41A1-99F8-46EA325BB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2534" y="4264083"/>
            <a:ext cx="3659247" cy="15966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Ali </a:t>
            </a:r>
            <a:r>
              <a:rPr lang="en-GB" dirty="0" err="1">
                <a:solidFill>
                  <a:srgbClr val="FFFFFF"/>
                </a:solidFill>
              </a:rPr>
              <a:t>Damario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Xavier Catholic Education Trust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BDD75-0B89-4947-AA40-F9E977728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3891" y="401462"/>
            <a:ext cx="1123951" cy="10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9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3" y="0"/>
            <a:ext cx="11480495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pic>
        <p:nvPicPr>
          <p:cNvPr id="31" name="Picture 2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456C16-5D5C-4B54-A211-35FDAD37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7" y="82668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What is the average length of time from onset of symptoms of a mental health issue to diagnosis?</a:t>
            </a:r>
            <a:endParaRPr lang="en-GB" sz="3700" dirty="0">
              <a:solidFill>
                <a:srgbClr val="FFFFFF"/>
              </a:solidFill>
            </a:endParaRP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28B16BFC-F0C6-45F2-9CD2-5C3266182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9565"/>
              </p:ext>
            </p:extLst>
          </p:nvPr>
        </p:nvGraphicFramePr>
        <p:xfrm>
          <a:off x="1036320" y="2899958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2042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white"/>
              </a:solidFill>
              <a:latin typeface="Please write me a song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2F75F-EF7A-4F76-BF52-5AB2AE37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0" y="623393"/>
            <a:ext cx="3363975" cy="4095563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/>
              <a:t>Prevalence of Emotional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8B63-5015-44B6-8FD5-D04839A9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70" y="2638046"/>
            <a:ext cx="3363975" cy="3415623"/>
          </a:xfrm>
        </p:spPr>
        <p:txBody>
          <a:bodyPr>
            <a:normAutofit/>
          </a:bodyPr>
          <a:lstStyle/>
          <a:p>
            <a:endParaRPr lang="en-US" sz="2000"/>
          </a:p>
          <a:p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5810C-2E70-425B-A68B-40F43495CD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855" y="1537510"/>
            <a:ext cx="6873596" cy="45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31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14B863-CDE5-4CA0-9FD3-546493E0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64" y="3023729"/>
            <a:ext cx="4156184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risk groups…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DC038-129B-4E76-BD95-36E42913F9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0781" y="1297839"/>
            <a:ext cx="6030575" cy="4252943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707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5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F8262-38FF-435C-8F7E-1C493276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Emotional disorders over the last 20 years…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8F53D8-0273-4A4E-B279-37FF5B0F2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498" y="1578973"/>
            <a:ext cx="8971281" cy="48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5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96D2E-8F46-44E4-97DB-07061075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2" y="1291991"/>
            <a:ext cx="7080739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The Adolescent Brain</a:t>
            </a:r>
          </a:p>
        </p:txBody>
      </p:sp>
    </p:spTree>
    <p:extLst>
      <p:ext uri="{BB962C8B-B14F-4D97-AF65-F5344CB8AC3E}">
        <p14:creationId xmlns:p14="http://schemas.microsoft.com/office/powerpoint/2010/main" val="1782231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2" descr="Image result for basic brain cartoon">
            <a:extLst>
              <a:ext uri="{FF2B5EF4-FFF2-40B4-BE49-F238E27FC236}">
                <a16:creationId xmlns:a16="http://schemas.microsoft.com/office/drawing/2014/main" id="{10670A60-71F4-4350-968B-9B659B66E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5364" name="AutoShape 4" descr="Image result for basic brain cartoon">
            <a:extLst>
              <a:ext uri="{FF2B5EF4-FFF2-40B4-BE49-F238E27FC236}">
                <a16:creationId xmlns:a16="http://schemas.microsoft.com/office/drawing/2014/main" id="{B62C3AD4-4163-432B-B782-3E5E93E765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400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5365" name="AutoShape 6" descr="Image result for basic brain cartoon">
            <a:extLst>
              <a:ext uri="{FF2B5EF4-FFF2-40B4-BE49-F238E27FC236}">
                <a16:creationId xmlns:a16="http://schemas.microsoft.com/office/drawing/2014/main" id="{AF6821DC-26B3-4076-825B-49E93EF9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8800" y="1603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5366" name="AutoShape 8" descr="Image result for basic brain cartoon">
            <a:hlinkClick r:id="rId3"/>
            <a:extLst>
              <a:ext uri="{FF2B5EF4-FFF2-40B4-BE49-F238E27FC236}">
                <a16:creationId xmlns:a16="http://schemas.microsoft.com/office/drawing/2014/main" id="{CDD07E53-E07D-47AD-8169-1B6D99D118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608138"/>
            <a:ext cx="3657600" cy="33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endParaRPr lang="en-GB" altLang="en-US">
              <a:solidFill>
                <a:prstClr val="black"/>
              </a:solidFill>
            </a:endParaRPr>
          </a:p>
        </p:txBody>
      </p:sp>
      <p:pic>
        <p:nvPicPr>
          <p:cNvPr id="15367" name="Picture 9">
            <a:extLst>
              <a:ext uri="{FF2B5EF4-FFF2-40B4-BE49-F238E27FC236}">
                <a16:creationId xmlns:a16="http://schemas.microsoft.com/office/drawing/2014/main" id="{96403B99-8432-4F3C-98C0-8E1A93AA9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139" y="1484315"/>
            <a:ext cx="4502151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DE8C26-5211-4782-82FF-3A5217FB665B}"/>
              </a:ext>
            </a:extLst>
          </p:cNvPr>
          <p:cNvCxnSpPr/>
          <p:nvPr/>
        </p:nvCxnSpPr>
        <p:spPr>
          <a:xfrm flipH="1">
            <a:off x="6600825" y="1754191"/>
            <a:ext cx="1295400" cy="522287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4E88BF-AD04-4759-9325-10B3EDE313A3}"/>
              </a:ext>
            </a:extLst>
          </p:cNvPr>
          <p:cNvCxnSpPr>
            <a:cxnSpLocks/>
          </p:cNvCxnSpPr>
          <p:nvPr/>
        </p:nvCxnSpPr>
        <p:spPr>
          <a:xfrm flipH="1" flipV="1">
            <a:off x="4800604" y="3916365"/>
            <a:ext cx="1292225" cy="525463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2B978A-7ECB-4C7A-9C8D-CE8CC9A8ABE5}"/>
              </a:ext>
            </a:extLst>
          </p:cNvPr>
          <p:cNvCxnSpPr/>
          <p:nvPr/>
        </p:nvCxnSpPr>
        <p:spPr>
          <a:xfrm flipH="1" flipV="1">
            <a:off x="4278317" y="4581529"/>
            <a:ext cx="377825" cy="1465263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8">
            <a:extLst>
              <a:ext uri="{FF2B5EF4-FFF2-40B4-BE49-F238E27FC236}">
                <a16:creationId xmlns:a16="http://schemas.microsoft.com/office/drawing/2014/main" id="{414C5161-4EEC-40C9-8E8B-D715DA488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7" y="312740"/>
            <a:ext cx="40642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THINKING, REASONING, LOGIC, PLANNING</a:t>
            </a:r>
          </a:p>
          <a:p>
            <a:pPr defTabSz="914354"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IMPULSE CONTROL</a:t>
            </a:r>
          </a:p>
          <a:p>
            <a:pPr defTabSz="914354"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EMPATHY</a:t>
            </a:r>
          </a:p>
        </p:txBody>
      </p:sp>
      <p:sp>
        <p:nvSpPr>
          <p:cNvPr id="15372" name="TextBox 20">
            <a:extLst>
              <a:ext uri="{FF2B5EF4-FFF2-40B4-BE49-F238E27FC236}">
                <a16:creationId xmlns:a16="http://schemas.microsoft.com/office/drawing/2014/main" id="{E34D3D18-64AB-4FCF-BDF4-A41D852F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3" y="4195764"/>
            <a:ext cx="2303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EMOTIONS</a:t>
            </a:r>
          </a:p>
        </p:txBody>
      </p:sp>
      <p:sp>
        <p:nvSpPr>
          <p:cNvPr id="15373" name="TextBox 21">
            <a:extLst>
              <a:ext uri="{FF2B5EF4-FFF2-40B4-BE49-F238E27FC236}">
                <a16:creationId xmlns:a16="http://schemas.microsoft.com/office/drawing/2014/main" id="{926BEF22-59E8-45AD-8041-823BC293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49" y="6054725"/>
            <a:ext cx="2305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REFLEXES</a:t>
            </a:r>
            <a:r>
              <a:rPr lang="en-GB" altLang="en-US" sz="28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5374" name="Picture 7" descr="Image result for kevin the teenager">
            <a:extLst>
              <a:ext uri="{FF2B5EF4-FFF2-40B4-BE49-F238E27FC236}">
                <a16:creationId xmlns:a16="http://schemas.microsoft.com/office/drawing/2014/main" id="{C0987806-D465-4ADF-859E-D3F32D01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03" y="3104147"/>
            <a:ext cx="4063951" cy="378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>
            <a:extLst>
              <a:ext uri="{FF2B5EF4-FFF2-40B4-BE49-F238E27FC236}">
                <a16:creationId xmlns:a16="http://schemas.microsoft.com/office/drawing/2014/main" id="{A16C0D01-A89C-443E-9A97-DDA8094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sz="54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Adolescent Brain Development</a:t>
            </a:r>
          </a:p>
        </p:txBody>
      </p:sp>
      <p:sp>
        <p:nvSpPr>
          <p:cNvPr id="17412" name="Content Placeholder 3">
            <a:extLst>
              <a:ext uri="{FF2B5EF4-FFF2-40B4-BE49-F238E27FC236}">
                <a16:creationId xmlns:a16="http://schemas.microsoft.com/office/drawing/2014/main" id="{6A9F0BBA-23E1-4860-90C6-779D55DB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416" y="1679576"/>
            <a:ext cx="3582987" cy="4351339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GB" altLang="en-US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Prefrontal cortex not fully developed</a:t>
            </a:r>
          </a:p>
          <a:p>
            <a:pPr>
              <a:buFontTx/>
              <a:buNone/>
            </a:pPr>
            <a:r>
              <a:rPr lang="en-GB" altLang="en-US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               </a:t>
            </a:r>
          </a:p>
          <a:p>
            <a:pPr>
              <a:buFontTx/>
              <a:buNone/>
            </a:pPr>
            <a:r>
              <a:rPr lang="en-GB" altLang="en-US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Increased dopamine receptors</a:t>
            </a:r>
          </a:p>
          <a:p>
            <a:pPr>
              <a:buFontTx/>
              <a:buNone/>
            </a:pPr>
            <a:endParaRPr lang="en-GB" altLang="en-US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>
              <a:buFontTx/>
              <a:buNone/>
            </a:pPr>
            <a:r>
              <a:rPr lang="en-GB" altLang="en-US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</a:p>
          <a:p>
            <a:pPr>
              <a:buFontTx/>
              <a:buNone/>
            </a:pPr>
            <a:r>
              <a:rPr lang="en-GB" altLang="en-US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Drive to be independent from parents</a:t>
            </a:r>
          </a:p>
          <a:p>
            <a:pPr>
              <a:buFontTx/>
              <a:buNone/>
            </a:pPr>
            <a:endParaRPr lang="en-GB" altLang="en-US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>
              <a:buFontTx/>
              <a:buNone/>
            </a:pPr>
            <a:endParaRPr lang="en-GB" altLang="en-US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>
              <a:buFontTx/>
              <a:buNone/>
            </a:pPr>
            <a:r>
              <a:rPr lang="en-GB" altLang="en-US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Risky, thrill-seeking, irresponsible behaviour!</a:t>
            </a:r>
          </a:p>
        </p:txBody>
      </p:sp>
      <p:pic>
        <p:nvPicPr>
          <p:cNvPr id="17413" name="Picture 6" descr="Image result for adolescence brain">
            <a:extLst>
              <a:ext uri="{FF2B5EF4-FFF2-40B4-BE49-F238E27FC236}">
                <a16:creationId xmlns:a16="http://schemas.microsoft.com/office/drawing/2014/main" id="{35505DEC-FF6F-4634-8B61-A221A99F0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66" t="-29" r="-830" b="29"/>
          <a:stretch>
            <a:fillRect/>
          </a:stretch>
        </p:blipFill>
        <p:spPr bwMode="auto">
          <a:xfrm>
            <a:off x="5868990" y="1836739"/>
            <a:ext cx="4864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us 1">
            <a:extLst>
              <a:ext uri="{FF2B5EF4-FFF2-40B4-BE49-F238E27FC236}">
                <a16:creationId xmlns:a16="http://schemas.microsoft.com/office/drawing/2014/main" id="{52ECEFF6-C87B-4123-81D1-C223094BEAFE}"/>
              </a:ext>
            </a:extLst>
          </p:cNvPr>
          <p:cNvSpPr/>
          <p:nvPr/>
        </p:nvSpPr>
        <p:spPr>
          <a:xfrm>
            <a:off x="3201572" y="2233907"/>
            <a:ext cx="504825" cy="50323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qual 2">
            <a:extLst>
              <a:ext uri="{FF2B5EF4-FFF2-40B4-BE49-F238E27FC236}">
                <a16:creationId xmlns:a16="http://schemas.microsoft.com/office/drawing/2014/main" id="{1FFCF578-0A2E-4C69-919B-D23F3E552DF9}"/>
              </a:ext>
            </a:extLst>
          </p:cNvPr>
          <p:cNvSpPr/>
          <p:nvPr/>
        </p:nvSpPr>
        <p:spPr>
          <a:xfrm>
            <a:off x="3121693" y="4500065"/>
            <a:ext cx="654051" cy="46513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Plus 1">
            <a:extLst>
              <a:ext uri="{FF2B5EF4-FFF2-40B4-BE49-F238E27FC236}">
                <a16:creationId xmlns:a16="http://schemas.microsoft.com/office/drawing/2014/main" id="{60043A38-2F58-4952-B4E7-8ECA1DCA7540}"/>
              </a:ext>
            </a:extLst>
          </p:cNvPr>
          <p:cNvSpPr/>
          <p:nvPr/>
        </p:nvSpPr>
        <p:spPr>
          <a:xfrm>
            <a:off x="3149100" y="3280362"/>
            <a:ext cx="504825" cy="50323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9EF371-7689-42D8-A367-A53EE748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2" y="1441939"/>
            <a:ext cx="7080739" cy="397412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What is Mental Health?</a:t>
            </a:r>
            <a:endParaRPr lang="en-GB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65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9B5C-A5D8-442F-BDDB-648C7797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What is Mental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F396C-0AA8-4823-BED6-DBA9D88B9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929885" cy="345061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"Mental health is not just the absence of mental disorder. It is defined as a state of well-being in which every individual </a:t>
            </a:r>
            <a:r>
              <a:rPr lang="en-US" sz="3200" b="1" dirty="0">
                <a:solidFill>
                  <a:srgbClr val="FF0000"/>
                </a:solidFill>
              </a:rPr>
              <a:t>realizes his or her own potential</a:t>
            </a:r>
            <a:r>
              <a:rPr lang="en-US" sz="3200" b="1" dirty="0"/>
              <a:t>, can </a:t>
            </a:r>
            <a:r>
              <a:rPr lang="en-US" sz="3200" b="1" dirty="0">
                <a:solidFill>
                  <a:srgbClr val="7030A0"/>
                </a:solidFill>
              </a:rPr>
              <a:t>cope with the normal stresses of life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chemeClr val="accent2"/>
                </a:solidFill>
              </a:rPr>
              <a:t>can work productively and fruitfully</a:t>
            </a:r>
            <a:r>
              <a:rPr lang="en-US" sz="3200" b="1" dirty="0"/>
              <a:t>, and is able to </a:t>
            </a:r>
            <a:r>
              <a:rPr lang="en-US" sz="3200" b="1" dirty="0">
                <a:solidFill>
                  <a:srgbClr val="0070C0"/>
                </a:solidFill>
              </a:rPr>
              <a:t>make a contribution to her or his community.</a:t>
            </a:r>
            <a:r>
              <a:rPr lang="en-US" sz="3200" b="1" dirty="0"/>
              <a:t>“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-World Health </a:t>
            </a:r>
            <a:r>
              <a:rPr lang="en-US" sz="2400" dirty="0" err="1"/>
              <a:t>Organisation</a:t>
            </a:r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alth">
            <a:extLst>
              <a:ext uri="{FF2B5EF4-FFF2-40B4-BE49-F238E27FC236}">
                <a16:creationId xmlns:a16="http://schemas.microsoft.com/office/drawing/2014/main" id="{49F7729D-D212-4A4F-B4DB-CB337D4DB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00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579E40-27D3-46DC-B022-42EAF3B65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7" b="-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0108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2" y="1762068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B21A-D963-4396-9E80-38C93B6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84" y="498145"/>
            <a:ext cx="10269613" cy="127890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In this session…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26D151DD-267F-4B66-B81E-112BB2FF6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464" y="2989537"/>
            <a:ext cx="2603387" cy="2603387"/>
          </a:xfrm>
          <a:prstGeom prst="rect">
            <a:avLst/>
          </a:prstGeom>
          <a:effectLst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ED1A0A-FE27-44CE-BC5C-1EC09BFB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063" y="2944462"/>
            <a:ext cx="6841535" cy="2866319"/>
          </a:xfrm>
        </p:spPr>
        <p:txBody>
          <a:bodyPr>
            <a:normAutofit/>
          </a:bodyPr>
          <a:lstStyle/>
          <a:p>
            <a:r>
              <a:rPr lang="en-GB" sz="2400" dirty="0"/>
              <a:t>The Adolescent Brain</a:t>
            </a:r>
          </a:p>
          <a:p>
            <a:r>
              <a:rPr lang="en-GB" sz="2400" dirty="0"/>
              <a:t>What is anxiety and when should I be concerned?</a:t>
            </a:r>
          </a:p>
          <a:p>
            <a:r>
              <a:rPr lang="en-GB" sz="2400" dirty="0"/>
              <a:t>Using tools from Cognitive Behaviour Therapy to support young people</a:t>
            </a:r>
          </a:p>
          <a:p>
            <a:r>
              <a:rPr lang="en-GB" sz="2400" dirty="0"/>
              <a:t>The role of perfectionism and procrastination in exam anxiety</a:t>
            </a:r>
          </a:p>
          <a:p>
            <a:r>
              <a:rPr lang="en-GB" sz="2400" dirty="0"/>
              <a:t>The power of Mindfulness in reducing anxiety</a:t>
            </a:r>
          </a:p>
        </p:txBody>
      </p:sp>
    </p:spTree>
    <p:extLst>
      <p:ext uri="{BB962C8B-B14F-4D97-AF65-F5344CB8AC3E}">
        <p14:creationId xmlns:p14="http://schemas.microsoft.com/office/powerpoint/2010/main" val="82972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ater, outdoor, wave, sky&#10;&#10;Description automatically generated">
            <a:extLst>
              <a:ext uri="{FF2B5EF4-FFF2-40B4-BE49-F238E27FC236}">
                <a16:creationId xmlns:a16="http://schemas.microsoft.com/office/drawing/2014/main" id="{898AC1B7-6735-405C-BEBD-15BEA3AC3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148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9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5CBBF5C-5E59-4986-A2B9-AC7884485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r="478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5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90F8-9F93-47D5-866F-6BECC746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Everyday Feelings vs. Overwhelming Feelings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1A82E-7383-4D38-A9F0-4D35365FE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sz="4400" dirty="0"/>
              <a:t>Everyday Feelings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8977D4-6368-4ED0-9F80-B6971FED6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808287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Come and go</a:t>
            </a:r>
          </a:p>
          <a:p>
            <a:r>
              <a:rPr lang="en-GB" sz="3600" dirty="0"/>
              <a:t>They are a normal reaction to what’s going on in our lives</a:t>
            </a:r>
          </a:p>
          <a:p>
            <a:r>
              <a:rPr lang="en-GB" sz="3600" dirty="0"/>
              <a:t>They are always changing and don’t hang around for too long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B9A5F2-C508-42B4-8865-8C92C9E3A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4400" dirty="0"/>
              <a:t>Overwhelming Feelings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6E9E4B-44DC-495B-A43B-F3924CF85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8287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Hang around for a long time</a:t>
            </a:r>
          </a:p>
          <a:p>
            <a:r>
              <a:rPr lang="en-GB" sz="3600" dirty="0"/>
              <a:t>Change the way we feel and behave</a:t>
            </a:r>
          </a:p>
          <a:p>
            <a:r>
              <a:rPr lang="en-GB" sz="3600" dirty="0"/>
              <a:t>May stop us from doing the things we want to in life</a:t>
            </a:r>
          </a:p>
          <a:p>
            <a:r>
              <a:rPr lang="en-GB" sz="3600" dirty="0"/>
              <a:t>Known as mental health issues/ illness/ disorders</a:t>
            </a:r>
          </a:p>
        </p:txBody>
      </p:sp>
    </p:spTree>
    <p:extLst>
      <p:ext uri="{BB962C8B-B14F-4D97-AF65-F5344CB8AC3E}">
        <p14:creationId xmlns:p14="http://schemas.microsoft.com/office/powerpoint/2010/main" val="2074819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3BF1E-C551-4C32-8048-0B2A3163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making teenagers feel so anxious?</a:t>
            </a:r>
          </a:p>
        </p:txBody>
      </p:sp>
    </p:spTree>
    <p:extLst>
      <p:ext uri="{BB962C8B-B14F-4D97-AF65-F5344CB8AC3E}">
        <p14:creationId xmlns:p14="http://schemas.microsoft.com/office/powerpoint/2010/main" val="2168502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9EF371-7689-42D8-A367-A53EE748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Anxiety</a:t>
            </a:r>
          </a:p>
        </p:txBody>
      </p:sp>
    </p:spTree>
    <p:extLst>
      <p:ext uri="{BB962C8B-B14F-4D97-AF65-F5344CB8AC3E}">
        <p14:creationId xmlns:p14="http://schemas.microsoft.com/office/powerpoint/2010/main" val="217706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6B36-86BA-42D5-8694-00DA1085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A486-F851-4432-871D-B0350F11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E6133-17CF-4A4A-BEA3-ED3E04E8A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43" t="23886" r="20870" b="9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67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>
            <a:extLst>
              <a:ext uri="{FF2B5EF4-FFF2-40B4-BE49-F238E27FC236}">
                <a16:creationId xmlns:a16="http://schemas.microsoft.com/office/drawing/2014/main" id="{6233DBCA-3A91-42B8-8B84-F676672C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54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What is Anxiety?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A05AC35-DEF9-497C-AB06-664BFC18D53D}"/>
              </a:ext>
            </a:extLst>
          </p:cNvPr>
          <p:cNvSpPr/>
          <p:nvPr/>
        </p:nvSpPr>
        <p:spPr>
          <a:xfrm>
            <a:off x="2138366" y="1770065"/>
            <a:ext cx="7616825" cy="171767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DCCFF5-D45A-4855-A251-8AF702793A91}"/>
              </a:ext>
            </a:extLst>
          </p:cNvPr>
          <p:cNvSpPr/>
          <p:nvPr/>
        </p:nvSpPr>
        <p:spPr>
          <a:xfrm>
            <a:off x="2139953" y="3797385"/>
            <a:ext cx="7615239" cy="1717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654" name="Content Placeholder 3">
            <a:extLst>
              <a:ext uri="{FF2B5EF4-FFF2-40B4-BE49-F238E27FC236}">
                <a16:creationId xmlns:a16="http://schemas.microsoft.com/office/drawing/2014/main" id="{BCD8A071-B546-45F9-82C9-C96DDB609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664" y="1859713"/>
            <a:ext cx="7686675" cy="435133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u="sng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Anxiety</a:t>
            </a:r>
            <a:r>
              <a:rPr lang="en-US" altLang="en-US" sz="32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 is a general feeling of apprehension or worry and is a normal reaction to stressful situations </a:t>
            </a:r>
          </a:p>
          <a:p>
            <a:pPr eaLnBrk="1" hangingPunct="1"/>
            <a:endParaRPr lang="en-US" altLang="en-US" b="1" u="sng" dirty="0">
              <a:cs typeface="Tahoma" panose="020B0604030504040204" pitchFamily="34" charset="0"/>
            </a:endParaRPr>
          </a:p>
          <a:p>
            <a:pPr eaLnBrk="1" hangingPunct="1"/>
            <a:endParaRPr lang="en-US" altLang="en-US" b="1" u="sng" dirty="0">
              <a:solidFill>
                <a:srgbClr val="FF0000"/>
              </a:solidFill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b="1" u="sng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Anxiety disorders </a:t>
            </a:r>
            <a:r>
              <a:rPr lang="en-US" altLang="en-US" sz="32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are characterized by excessive feelings of panic, fear, or irrational discomfort in everyday situations 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5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A563-624C-43CC-903F-B60AF492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60" y="1021093"/>
            <a:ext cx="3994955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What is anxiety?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7" y="3910267"/>
            <a:ext cx="2586791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object, sky, hanger&#10;&#10;Description automatically generated">
            <a:extLst>
              <a:ext uri="{FF2B5EF4-FFF2-40B4-BE49-F238E27FC236}">
                <a16:creationId xmlns:a16="http://schemas.microsoft.com/office/drawing/2014/main" id="{C5D57D3A-1023-4E21-84AA-DE7E24A1F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8" t="864" r="1745" b="435"/>
          <a:stretch/>
        </p:blipFill>
        <p:spPr>
          <a:xfrm>
            <a:off x="6891131" y="543339"/>
            <a:ext cx="3114263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33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man, indoor, holding&#10;&#10;Description automatically generated">
            <a:extLst>
              <a:ext uri="{FF2B5EF4-FFF2-40B4-BE49-F238E27FC236}">
                <a16:creationId xmlns:a16="http://schemas.microsoft.com/office/drawing/2014/main" id="{047EB1D0-A1DF-4355-804B-F94EF7514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41"/>
          <a:stretch/>
        </p:blipFill>
        <p:spPr>
          <a:xfrm>
            <a:off x="1208314" y="-19749"/>
            <a:ext cx="9219177" cy="6877749"/>
          </a:xfrm>
        </p:spPr>
      </p:pic>
    </p:spTree>
    <p:extLst>
      <p:ext uri="{BB962C8B-B14F-4D97-AF65-F5344CB8AC3E}">
        <p14:creationId xmlns:p14="http://schemas.microsoft.com/office/powerpoint/2010/main" val="246042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2" descr="Image result for basic brain cartoon">
            <a:extLst>
              <a:ext uri="{FF2B5EF4-FFF2-40B4-BE49-F238E27FC236}">
                <a16:creationId xmlns:a16="http://schemas.microsoft.com/office/drawing/2014/main" id="{10670A60-71F4-4350-968B-9B659B66E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5364" name="AutoShape 4" descr="Image result for basic brain cartoon">
            <a:extLst>
              <a:ext uri="{FF2B5EF4-FFF2-40B4-BE49-F238E27FC236}">
                <a16:creationId xmlns:a16="http://schemas.microsoft.com/office/drawing/2014/main" id="{B62C3AD4-4163-432B-B782-3E5E93E765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400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5365" name="AutoShape 6" descr="Image result for basic brain cartoon">
            <a:extLst>
              <a:ext uri="{FF2B5EF4-FFF2-40B4-BE49-F238E27FC236}">
                <a16:creationId xmlns:a16="http://schemas.microsoft.com/office/drawing/2014/main" id="{AF6821DC-26B3-4076-825B-49E93EF9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8800" y="1603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5366" name="AutoShape 8" descr="Image result for basic brain cartoon">
            <a:hlinkClick r:id="rId3"/>
            <a:extLst>
              <a:ext uri="{FF2B5EF4-FFF2-40B4-BE49-F238E27FC236}">
                <a16:creationId xmlns:a16="http://schemas.microsoft.com/office/drawing/2014/main" id="{CDD07E53-E07D-47AD-8169-1B6D99D118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608138"/>
            <a:ext cx="3657600" cy="33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endParaRPr lang="en-GB" altLang="en-US">
              <a:solidFill>
                <a:prstClr val="black"/>
              </a:solidFill>
            </a:endParaRPr>
          </a:p>
        </p:txBody>
      </p:sp>
      <p:pic>
        <p:nvPicPr>
          <p:cNvPr id="15367" name="Picture 9">
            <a:extLst>
              <a:ext uri="{FF2B5EF4-FFF2-40B4-BE49-F238E27FC236}">
                <a16:creationId xmlns:a16="http://schemas.microsoft.com/office/drawing/2014/main" id="{96403B99-8432-4F3C-98C0-8E1A93AA9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139" y="1484315"/>
            <a:ext cx="4502151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DE8C26-5211-4782-82FF-3A5217FB665B}"/>
              </a:ext>
            </a:extLst>
          </p:cNvPr>
          <p:cNvCxnSpPr/>
          <p:nvPr/>
        </p:nvCxnSpPr>
        <p:spPr>
          <a:xfrm flipH="1">
            <a:off x="6600825" y="1754191"/>
            <a:ext cx="1295400" cy="522287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4E88BF-AD04-4759-9325-10B3EDE313A3}"/>
              </a:ext>
            </a:extLst>
          </p:cNvPr>
          <p:cNvCxnSpPr>
            <a:cxnSpLocks/>
          </p:cNvCxnSpPr>
          <p:nvPr/>
        </p:nvCxnSpPr>
        <p:spPr>
          <a:xfrm flipH="1" flipV="1">
            <a:off x="4800604" y="3916365"/>
            <a:ext cx="1292225" cy="525463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2B978A-7ECB-4C7A-9C8D-CE8CC9A8ABE5}"/>
              </a:ext>
            </a:extLst>
          </p:cNvPr>
          <p:cNvCxnSpPr/>
          <p:nvPr/>
        </p:nvCxnSpPr>
        <p:spPr>
          <a:xfrm flipH="1" flipV="1">
            <a:off x="4278317" y="4581529"/>
            <a:ext cx="377825" cy="1465263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8">
            <a:extLst>
              <a:ext uri="{FF2B5EF4-FFF2-40B4-BE49-F238E27FC236}">
                <a16:creationId xmlns:a16="http://schemas.microsoft.com/office/drawing/2014/main" id="{414C5161-4EEC-40C9-8E8B-D715DA488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8" y="1007259"/>
            <a:ext cx="40642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Please write me a song"/>
              </a:rPr>
              <a:t>THINKING, REASONING, LOGIC, PLANNING</a:t>
            </a:r>
          </a:p>
        </p:txBody>
      </p:sp>
      <p:sp>
        <p:nvSpPr>
          <p:cNvPr id="15372" name="TextBox 20">
            <a:extLst>
              <a:ext uri="{FF2B5EF4-FFF2-40B4-BE49-F238E27FC236}">
                <a16:creationId xmlns:a16="http://schemas.microsoft.com/office/drawing/2014/main" id="{E34D3D18-64AB-4FCF-BDF4-A41D852F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3" y="4195764"/>
            <a:ext cx="2303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EMOTIONS</a:t>
            </a:r>
          </a:p>
        </p:txBody>
      </p:sp>
      <p:sp>
        <p:nvSpPr>
          <p:cNvPr id="15373" name="TextBox 21">
            <a:extLst>
              <a:ext uri="{FF2B5EF4-FFF2-40B4-BE49-F238E27FC236}">
                <a16:creationId xmlns:a16="http://schemas.microsoft.com/office/drawing/2014/main" id="{926BEF22-59E8-45AD-8041-823BC293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49" y="6054725"/>
            <a:ext cx="2305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54">
              <a:defRPr/>
            </a:pPr>
            <a:r>
              <a:rPr lang="en-GB" altLang="en-US" sz="2800" b="1" dirty="0">
                <a:solidFill>
                  <a:prstClr val="black"/>
                </a:solidFill>
                <a:latin typeface="Please write me a song"/>
              </a:rPr>
              <a:t>REFLEXES</a:t>
            </a:r>
            <a:r>
              <a:rPr lang="en-GB" altLang="en-US" sz="2800" b="1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3" y="0"/>
            <a:ext cx="11480495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pic>
        <p:nvPicPr>
          <p:cNvPr id="31" name="Picture 2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456C16-5D5C-4B54-A211-35FDAD37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7" y="82668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3700" dirty="0">
                <a:solidFill>
                  <a:srgbClr val="FFFFFF"/>
                </a:solidFill>
              </a:rPr>
              <a:t>What percentage of young people (aged 11-16) are estimated to have a diagnosable mental health issue?</a:t>
            </a: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28B16BFC-F0C6-45F2-9CD2-5C3266182C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8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8255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7E11FD-C86D-4AA8-9CFA-1923C3C1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362372"/>
            <a:ext cx="11653157" cy="1325563"/>
          </a:xfrm>
        </p:spPr>
        <p:txBody>
          <a:bodyPr>
            <a:normAutofit/>
          </a:bodyPr>
          <a:lstStyle/>
          <a:p>
            <a:r>
              <a:rPr lang="en-GB" sz="5400" dirty="0"/>
              <a:t>When the anxiety response is helpful…and not…</a:t>
            </a:r>
          </a:p>
        </p:txBody>
      </p:sp>
      <p:pic>
        <p:nvPicPr>
          <p:cNvPr id="8" name="Content Placeholder 7" descr="A close up of an animal&#10;&#10;Description automatically generated">
            <a:extLst>
              <a:ext uri="{FF2B5EF4-FFF2-40B4-BE49-F238E27FC236}">
                <a16:creationId xmlns:a16="http://schemas.microsoft.com/office/drawing/2014/main" id="{A2D58D94-4D0E-46DB-ACB0-0F770F477A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43" y="1825625"/>
            <a:ext cx="4850611" cy="467000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269E6-263A-4EF1-9981-D01A12457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781" y="1825625"/>
            <a:ext cx="5059019" cy="466725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exam stress">
            <a:extLst>
              <a:ext uri="{FF2B5EF4-FFF2-40B4-BE49-F238E27FC236}">
                <a16:creationId xmlns:a16="http://schemas.microsoft.com/office/drawing/2014/main" id="{97944D8D-DABF-4382-B464-27EE4441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785" y="1828799"/>
            <a:ext cx="5032513" cy="46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2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9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3BF1E-C551-4C32-8048-0B2A3163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556" y="1472166"/>
            <a:ext cx="5216888" cy="32304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What is making teenagers feel so anxious?</a:t>
            </a:r>
          </a:p>
        </p:txBody>
      </p:sp>
    </p:spTree>
    <p:extLst>
      <p:ext uri="{BB962C8B-B14F-4D97-AF65-F5344CB8AC3E}">
        <p14:creationId xmlns:p14="http://schemas.microsoft.com/office/powerpoint/2010/main" val="3381393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>
            <a:extLst>
              <a:ext uri="{FF2B5EF4-FFF2-40B4-BE49-F238E27FC236}">
                <a16:creationId xmlns:a16="http://schemas.microsoft.com/office/drawing/2014/main" id="{92D2604E-C82B-4691-B056-34AC59B6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5400" b="1" kern="12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Normal anxiety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076910-C8C1-43F3-A38A-309F23246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20053"/>
              </p:ext>
            </p:extLst>
          </p:nvPr>
        </p:nvGraphicFramePr>
        <p:xfrm>
          <a:off x="838202" y="1690690"/>
          <a:ext cx="10515602" cy="480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983">
                  <a:extLst>
                    <a:ext uri="{9D8B030D-6E8A-4147-A177-3AD203B41FA5}">
                      <a16:colId xmlns:a16="http://schemas.microsoft.com/office/drawing/2014/main" val="2477999386"/>
                    </a:ext>
                  </a:extLst>
                </a:gridCol>
                <a:gridCol w="8087619">
                  <a:extLst>
                    <a:ext uri="{9D8B030D-6E8A-4147-A177-3AD203B41FA5}">
                      <a16:colId xmlns:a16="http://schemas.microsoft.com/office/drawing/2014/main" val="231237074"/>
                    </a:ext>
                  </a:extLst>
                </a:gridCol>
              </a:tblGrid>
              <a:tr h="721697">
                <a:tc>
                  <a:txBody>
                    <a:bodyPr/>
                    <a:lstStyle/>
                    <a:p>
                      <a:r>
                        <a:rPr lang="en-GB" sz="28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Age</a:t>
                      </a:r>
                    </a:p>
                  </a:txBody>
                  <a:tcPr marL="97761" marR="97761" marT="48889" marB="48889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Normal fear</a:t>
                      </a:r>
                    </a:p>
                  </a:txBody>
                  <a:tcPr marL="97761" marR="97761" marT="48889" marB="48889"/>
                </a:tc>
                <a:extLst>
                  <a:ext uri="{0D108BD9-81ED-4DB2-BD59-A6C34878D82A}">
                    <a16:rowId xmlns:a16="http://schemas.microsoft.com/office/drawing/2014/main" val="2298264894"/>
                  </a:ext>
                </a:extLst>
              </a:tr>
              <a:tr h="6367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Birth- 6 months</a:t>
                      </a:r>
                    </a:p>
                  </a:txBody>
                  <a:tcPr marL="97761" marR="97761" marT="48889" marB="48889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Loud noises, loss of physical support, rapidly approaching objects</a:t>
                      </a:r>
                    </a:p>
                  </a:txBody>
                  <a:tcPr marL="97761" marR="97761" marT="48889" marB="48889"/>
                </a:tc>
                <a:extLst>
                  <a:ext uri="{0D108BD9-81ED-4DB2-BD59-A6C34878D82A}">
                    <a16:rowId xmlns:a16="http://schemas.microsoft.com/office/drawing/2014/main" val="2302575410"/>
                  </a:ext>
                </a:extLst>
              </a:tr>
              <a:tr h="6367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7- 12 months</a:t>
                      </a:r>
                    </a:p>
                  </a:txBody>
                  <a:tcPr marL="97761" marR="97761" marT="48889" marB="48889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Strangers, unexpected objects, separation from parents</a:t>
                      </a:r>
                    </a:p>
                  </a:txBody>
                  <a:tcPr marL="97761" marR="97761" marT="48889" marB="48889"/>
                </a:tc>
                <a:extLst>
                  <a:ext uri="{0D108BD9-81ED-4DB2-BD59-A6C34878D82A}">
                    <a16:rowId xmlns:a16="http://schemas.microsoft.com/office/drawing/2014/main" val="3986213043"/>
                  </a:ext>
                </a:extLst>
              </a:tr>
              <a:tr h="1085134">
                <a:tc>
                  <a:txBody>
                    <a:bodyPr/>
                    <a:lstStyle/>
                    <a:p>
                      <a:r>
                        <a:rPr lang="en-GB" sz="24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1- 5 years</a:t>
                      </a:r>
                    </a:p>
                  </a:txBody>
                  <a:tcPr marL="97761" marR="97761" marT="48889" marB="48889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Strangers, monsters, the dark, animals, separation from parents, toilets, loud noises</a:t>
                      </a:r>
                    </a:p>
                  </a:txBody>
                  <a:tcPr marL="97761" marR="97761" marT="48889" marB="48889"/>
                </a:tc>
                <a:extLst>
                  <a:ext uri="{0D108BD9-81ED-4DB2-BD59-A6C34878D82A}">
                    <a16:rowId xmlns:a16="http://schemas.microsoft.com/office/drawing/2014/main" val="2815041207"/>
                  </a:ext>
                </a:extLst>
              </a:tr>
              <a:tr h="1085134">
                <a:tc>
                  <a:txBody>
                    <a:bodyPr/>
                    <a:lstStyle/>
                    <a:p>
                      <a:r>
                        <a:rPr lang="en-GB" sz="24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6- 12 years</a:t>
                      </a:r>
                    </a:p>
                  </a:txBody>
                  <a:tcPr marL="97761" marR="97761" marT="48889" marB="48889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Supernatural, bodily injury, disease, burglars, failure, criticism, punishment</a:t>
                      </a:r>
                    </a:p>
                  </a:txBody>
                  <a:tcPr marL="97761" marR="97761" marT="48889" marB="48889"/>
                </a:tc>
                <a:extLst>
                  <a:ext uri="{0D108BD9-81ED-4DB2-BD59-A6C34878D82A}">
                    <a16:rowId xmlns:a16="http://schemas.microsoft.com/office/drawing/2014/main" val="2076333783"/>
                  </a:ext>
                </a:extLst>
              </a:tr>
              <a:tr h="636740">
                <a:tc>
                  <a:txBody>
                    <a:bodyPr/>
                    <a:lstStyle/>
                    <a:p>
                      <a:r>
                        <a:rPr lang="en-GB" sz="24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12- 18 years</a:t>
                      </a:r>
                    </a:p>
                  </a:txBody>
                  <a:tcPr marL="97761" marR="97761" marT="48889" marB="48889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Performance in school, loss of peer relationships, appearance</a:t>
                      </a:r>
                    </a:p>
                  </a:txBody>
                  <a:tcPr marL="97761" marR="97761" marT="48889" marB="48889"/>
                </a:tc>
                <a:extLst>
                  <a:ext uri="{0D108BD9-81ED-4DB2-BD59-A6C34878D82A}">
                    <a16:rowId xmlns:a16="http://schemas.microsoft.com/office/drawing/2014/main" val="25791763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>
            <a:extLst>
              <a:ext uri="{FF2B5EF4-FFF2-40B4-BE49-F238E27FC236}">
                <a16:creationId xmlns:a16="http://schemas.microsoft.com/office/drawing/2014/main" id="{CAEF4864-EB67-4AE6-837D-4A92630F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54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Common characteristics of Anxiety Disorders…</a:t>
            </a:r>
          </a:p>
        </p:txBody>
      </p:sp>
      <p:sp>
        <p:nvSpPr>
          <p:cNvPr id="37892" name="Content Placeholder 3">
            <a:extLst>
              <a:ext uri="{FF2B5EF4-FFF2-40B4-BE49-F238E27FC236}">
                <a16:creationId xmlns:a16="http://schemas.microsoft.com/office/drawing/2014/main" id="{1561ABCE-52E9-4F82-87AE-4D6E9E13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716092"/>
            <a:ext cx="7886700" cy="43513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When children and young people have an anxiety disorder, there are likely to be the following present;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F2A7A76A-45E2-4FF2-B972-8C5D6800D12A}"/>
              </a:ext>
            </a:extLst>
          </p:cNvPr>
          <p:cNvSpPr/>
          <p:nvPr/>
        </p:nvSpPr>
        <p:spPr>
          <a:xfrm>
            <a:off x="1851025" y="2965454"/>
            <a:ext cx="3944939" cy="3187700"/>
          </a:xfrm>
          <a:prstGeom prst="upArrow">
            <a:avLst>
              <a:gd name="adj1" fmla="val 59461"/>
              <a:gd name="adj2" fmla="val 347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>
              <a:defRPr/>
            </a:pPr>
            <a:r>
              <a:rPr lang="en-GB" b="1" dirty="0">
                <a:solidFill>
                  <a:prstClr val="black"/>
                </a:solidFill>
                <a:latin typeface="Gotham Book" panose="02000604040000020004" pitchFamily="2" charset="0"/>
              </a:rPr>
              <a:t>Overestimation of danger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4BA8DAF-A33E-4C48-BBEE-4A97E056F754}"/>
              </a:ext>
            </a:extLst>
          </p:cNvPr>
          <p:cNvSpPr/>
          <p:nvPr/>
        </p:nvSpPr>
        <p:spPr>
          <a:xfrm>
            <a:off x="5795966" y="2941391"/>
            <a:ext cx="3944937" cy="3187700"/>
          </a:xfrm>
          <a:prstGeom prst="downArrow">
            <a:avLst>
              <a:gd name="adj1" fmla="val 59461"/>
              <a:gd name="adj2" fmla="val 347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>
              <a:defRPr/>
            </a:pPr>
            <a:r>
              <a:rPr lang="en-GB" b="1" dirty="0">
                <a:solidFill>
                  <a:prstClr val="black"/>
                </a:solidFill>
                <a:latin typeface="Gotham Book" panose="02000604040000020004" pitchFamily="2" charset="0"/>
              </a:rPr>
              <a:t>Underestimation of capacity to cope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6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939" name="Title 2">
            <a:extLst>
              <a:ext uri="{FF2B5EF4-FFF2-40B4-BE49-F238E27FC236}">
                <a16:creationId xmlns:a16="http://schemas.microsoft.com/office/drawing/2014/main" id="{A7C5BBDB-9EBA-4748-A19D-BB960BBA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2" y="1967269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5400" b="1" dirty="0">
                <a:solidFill>
                  <a:srgbClr val="FFFF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Signs of Anxiety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275CA92-86A4-438E-9778-C92836368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275160"/>
              </p:ext>
            </p:extLst>
          </p:nvPr>
        </p:nvGraphicFramePr>
        <p:xfrm>
          <a:off x="4693878" y="324744"/>
          <a:ext cx="6780703" cy="62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6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2744">
                <a:tc>
                  <a:txBody>
                    <a:bodyPr/>
                    <a:lstStyle/>
                    <a:p>
                      <a:r>
                        <a:rPr lang="en-GB" sz="24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Physical</a:t>
                      </a:r>
                      <a:r>
                        <a:rPr lang="en-GB" sz="2400" baseline="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 Symptoms</a:t>
                      </a:r>
                      <a:endParaRPr lang="en-GB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Behaviour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Emotions</a:t>
                      </a:r>
                      <a:endParaRPr lang="en-GB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Thoughts</a:t>
                      </a:r>
                      <a:endParaRPr lang="en-GB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24"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Stomach aches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Avoidance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Worry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‘I’m going mad!’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824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Tiredness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Ritualistic/ safety behaviours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Anger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‘I’m going to faint’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824"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Headaches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Pessimism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Panic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‘I’m going to have a heart attack’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824"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Feeling sick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Restlessness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Irritability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‘People will think I’m stupid’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624"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Feeling faint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Difficulties sleeping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Feelings of impending doom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‘Something</a:t>
                      </a:r>
                      <a:r>
                        <a:rPr lang="en-GB" sz="2000" baseline="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 terrible is about to happen!’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0824"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Weight change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Perfectionism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‘Everyone will laugh at me’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0824"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Please write me a song" panose="02000603000000000000" pitchFamily="2" charset="0"/>
                          <a:ea typeface="Please write me a song" panose="02000603000000000000" pitchFamily="2" charset="0"/>
                        </a:rPr>
                        <a:t>Difficulties coping with change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lease write me a song" panose="02000603000000000000" pitchFamily="2" charset="0"/>
                        <a:ea typeface="Please write me a song" panose="02000603000000000000" pitchFamily="2" charset="0"/>
                      </a:endParaRPr>
                    </a:p>
                  </a:txBody>
                  <a:tcPr marL="151224" marR="113417" marT="75612" marB="756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987" name="Title 2">
            <a:extLst>
              <a:ext uri="{FF2B5EF4-FFF2-40B4-BE49-F238E27FC236}">
                <a16:creationId xmlns:a16="http://schemas.microsoft.com/office/drawing/2014/main" id="{3E7091B1-2056-4AF8-B685-D7114DB7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63879"/>
            <a:ext cx="3494363" cy="4930247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GB" altLang="en-US" sz="5400" b="1" dirty="0">
                <a:solidFill>
                  <a:schemeClr val="accent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When to be concerned…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Content Placeholder 3">
            <a:extLst>
              <a:ext uri="{FF2B5EF4-FFF2-40B4-BE49-F238E27FC236}">
                <a16:creationId xmlns:a16="http://schemas.microsoft.com/office/drawing/2014/main" id="{C79C8B23-142E-4F2D-A585-19E6368A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4" y="963879"/>
            <a:ext cx="6377769" cy="493024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Adolescence is a time filled with change, and challenge, so stress and anxiety is a normal response.  Ask yourself the following;</a:t>
            </a:r>
          </a:p>
          <a:p>
            <a:pPr eaLnBrk="1" hangingPunct="1"/>
            <a:endParaRPr lang="en-GB" altLang="en-US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eaLnBrk="1" hangingPunct="1"/>
            <a:r>
              <a:rPr lang="en-GB" altLang="en-US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Is the worry unrealistic and excessive?</a:t>
            </a:r>
          </a:p>
          <a:p>
            <a:pPr eaLnBrk="1" hangingPunct="1"/>
            <a:r>
              <a:rPr lang="en-GB" altLang="en-US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Is it impacting upon their ability to function?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9EF371-7689-42D8-A367-A53EE748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2" y="1441939"/>
            <a:ext cx="7080739" cy="3974124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What can we do to help?</a:t>
            </a:r>
            <a:br>
              <a:rPr lang="en-GB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GB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CBT</a:t>
            </a:r>
          </a:p>
        </p:txBody>
      </p:sp>
    </p:spTree>
    <p:extLst>
      <p:ext uri="{BB962C8B-B14F-4D97-AF65-F5344CB8AC3E}">
        <p14:creationId xmlns:p14="http://schemas.microsoft.com/office/powerpoint/2010/main" val="3924953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5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B5647-DD09-4F72-B137-B6DD9387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1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Who is scared of spiders??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7" y="3910267"/>
            <a:ext cx="2586791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2E6D5760-A1F3-4C30-9FEE-E3033148E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25" y="1114657"/>
            <a:ext cx="6553545" cy="46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64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805AB9-8778-4CF3-8B98-673C83571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139" y="288965"/>
            <a:ext cx="6873152" cy="5888001"/>
          </a:xfrm>
        </p:spPr>
      </p:pic>
    </p:spTree>
    <p:extLst>
      <p:ext uri="{BB962C8B-B14F-4D97-AF65-F5344CB8AC3E}">
        <p14:creationId xmlns:p14="http://schemas.microsoft.com/office/powerpoint/2010/main" val="2349874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EE89-067F-42C3-842B-120E40542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Exam Anxiety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02F09F-8B49-47D9-BB15-0D602503F7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710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3" y="0"/>
            <a:ext cx="11480495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pic>
        <p:nvPicPr>
          <p:cNvPr id="31" name="Picture 2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456C16-5D5C-4B54-A211-35FDAD37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7" y="82668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3700" dirty="0">
                <a:solidFill>
                  <a:srgbClr val="FFFFFF"/>
                </a:solidFill>
              </a:rPr>
              <a:t>What percentage of young people are estimated to have a diagnosable with a mental health issue?</a:t>
            </a: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28B16BFC-F0C6-45F2-9CD2-5C3266182C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8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926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805AB9-8778-4CF3-8B98-673C83571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139" y="288965"/>
            <a:ext cx="6873152" cy="588800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DF3C0C-EC01-457C-A1C8-821ACE1A9E2A}"/>
              </a:ext>
            </a:extLst>
          </p:cNvPr>
          <p:cNvSpPr txBox="1"/>
          <p:nvPr/>
        </p:nvSpPr>
        <p:spPr>
          <a:xfrm>
            <a:off x="7964558" y="681039"/>
            <a:ext cx="3710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GB" sz="4400" dirty="0">
                <a:solidFill>
                  <a:prstClr val="black"/>
                </a:solidFill>
                <a:latin typeface="Please write me a song"/>
              </a:rPr>
              <a:t>I’m going to fail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9F52-5BD9-4F24-880B-10E40CBEF372}"/>
              </a:ext>
            </a:extLst>
          </p:cNvPr>
          <p:cNvSpPr txBox="1"/>
          <p:nvPr/>
        </p:nvSpPr>
        <p:spPr>
          <a:xfrm>
            <a:off x="9245294" y="3815176"/>
            <a:ext cx="2721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GB" sz="4400" dirty="0">
                <a:solidFill>
                  <a:prstClr val="black"/>
                </a:solidFill>
                <a:latin typeface="Please write me a song"/>
              </a:rPr>
              <a:t>Anxious, sick, full of dread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6FDBB-660D-4EFC-9427-B8AE15B37D97}"/>
              </a:ext>
            </a:extLst>
          </p:cNvPr>
          <p:cNvSpPr txBox="1"/>
          <p:nvPr/>
        </p:nvSpPr>
        <p:spPr>
          <a:xfrm>
            <a:off x="121171" y="3815176"/>
            <a:ext cx="2721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GB" sz="4400" dirty="0">
                <a:solidFill>
                  <a:prstClr val="black"/>
                </a:solidFill>
                <a:latin typeface="Please write me a song"/>
              </a:rPr>
              <a:t>Procrastinate</a:t>
            </a:r>
          </a:p>
        </p:txBody>
      </p:sp>
    </p:spTree>
    <p:extLst>
      <p:ext uri="{BB962C8B-B14F-4D97-AF65-F5344CB8AC3E}">
        <p14:creationId xmlns:p14="http://schemas.microsoft.com/office/powerpoint/2010/main" val="3456665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09EC-8970-4C05-AE5F-81FA836B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Common Thinking Errors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D7D3D-8FCD-42D9-868F-AEFF696DF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Perfectionists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3DA6CE-88F9-483C-AA0F-CAB15F3DD4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145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17145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If it’s not perfect, I won’t be happy with myself</a:t>
            </a:r>
          </a:p>
          <a:p>
            <a:pPr marL="17145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I always have to do my best</a:t>
            </a:r>
          </a:p>
          <a:p>
            <a:pPr marL="17145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Failure is unacceptable (marks less than 90% or thereabouts = failure).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FB7A6A-C9F3-4318-AF30-D46D80D49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Procrastinators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7ED19A-8AFB-41C4-8A75-6B223AA6E6C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It’s too hard</a:t>
            </a:r>
          </a:p>
          <a:p>
            <a:r>
              <a:rPr lang="en-GB" dirty="0"/>
              <a:t>I’m not in the right mood today</a:t>
            </a:r>
          </a:p>
          <a:p>
            <a:r>
              <a:rPr lang="en-GB" dirty="0"/>
              <a:t>I have lots of time left!</a:t>
            </a:r>
          </a:p>
          <a:p>
            <a:r>
              <a:rPr lang="en-GB" dirty="0"/>
              <a:t>I will feel like doing it later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974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ED69-FD82-428C-9636-8A4B064D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08" y="1214359"/>
            <a:ext cx="9122584" cy="1325563"/>
          </a:xfrm>
        </p:spPr>
        <p:txBody>
          <a:bodyPr>
            <a:normAutofit/>
          </a:bodyPr>
          <a:lstStyle/>
          <a:p>
            <a:r>
              <a:rPr lang="en-GB" sz="5400" dirty="0"/>
              <a:t>Thought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1ED7-308C-4C84-B64B-65959FBB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710" y="2700788"/>
            <a:ext cx="6066119" cy="3034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is the evidence for that thought?</a:t>
            </a:r>
          </a:p>
          <a:p>
            <a:pPr marL="0" indent="0">
              <a:buNone/>
            </a:pPr>
            <a:r>
              <a:rPr lang="en-GB" dirty="0"/>
              <a:t>What is the evidence against that thought?</a:t>
            </a:r>
          </a:p>
          <a:p>
            <a:pPr marL="0" indent="0">
              <a:buNone/>
            </a:pPr>
            <a:r>
              <a:rPr lang="en-GB" dirty="0"/>
              <a:t>What is a more balanced thought?</a:t>
            </a:r>
          </a:p>
          <a:p>
            <a:pPr marL="0" indent="0">
              <a:buNone/>
            </a:pPr>
            <a:r>
              <a:rPr lang="en-GB" dirty="0"/>
              <a:t>What would my friend say to me?</a:t>
            </a:r>
          </a:p>
          <a:p>
            <a:pPr marL="0" indent="0">
              <a:buNone/>
            </a:pPr>
            <a:r>
              <a:rPr lang="en-GB" dirty="0"/>
              <a:t>What would I say to my friend if they had that thought?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9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02249594-1740-4C47-9CC7-1C4931A95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5902" y="3191554"/>
            <a:ext cx="2194559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43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805AB9-8778-4CF3-8B98-673C83571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139" y="288965"/>
            <a:ext cx="6873152" cy="588800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DF3C0C-EC01-457C-A1C8-821ACE1A9E2A}"/>
              </a:ext>
            </a:extLst>
          </p:cNvPr>
          <p:cNvSpPr txBox="1"/>
          <p:nvPr/>
        </p:nvSpPr>
        <p:spPr>
          <a:xfrm>
            <a:off x="7964558" y="681037"/>
            <a:ext cx="3710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GB" sz="4400" dirty="0">
                <a:solidFill>
                  <a:prstClr val="black"/>
                </a:solidFill>
                <a:latin typeface="Please write me a song"/>
              </a:rPr>
              <a:t>If I prepare, it’s unlikely I’ll fail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9F52-5BD9-4F24-880B-10E40CBEF372}"/>
              </a:ext>
            </a:extLst>
          </p:cNvPr>
          <p:cNvSpPr txBox="1"/>
          <p:nvPr/>
        </p:nvSpPr>
        <p:spPr>
          <a:xfrm>
            <a:off x="9245294" y="3815176"/>
            <a:ext cx="2721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GB" sz="4400" dirty="0">
                <a:solidFill>
                  <a:prstClr val="black"/>
                </a:solidFill>
                <a:latin typeface="Please write me a song"/>
              </a:rPr>
              <a:t>Focused, calm, in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6FDBB-660D-4EFC-9427-B8AE15B37D97}"/>
              </a:ext>
            </a:extLst>
          </p:cNvPr>
          <p:cNvSpPr txBox="1"/>
          <p:nvPr/>
        </p:nvSpPr>
        <p:spPr>
          <a:xfrm>
            <a:off x="121171" y="3815176"/>
            <a:ext cx="2721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GB" sz="4400" dirty="0">
                <a:solidFill>
                  <a:prstClr val="black"/>
                </a:solidFill>
                <a:latin typeface="Please write me a song"/>
              </a:rPr>
              <a:t>Revise and prepare</a:t>
            </a:r>
          </a:p>
        </p:txBody>
      </p:sp>
    </p:spTree>
    <p:extLst>
      <p:ext uri="{BB962C8B-B14F-4D97-AF65-F5344CB8AC3E}">
        <p14:creationId xmlns:p14="http://schemas.microsoft.com/office/powerpoint/2010/main" val="3821407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CD78-590D-4EFE-9531-32037AE3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6" y="445166"/>
            <a:ext cx="5314536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Try it 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7BF48-BF62-4C46-A5C1-FF0E2A5B5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0" y="2017115"/>
            <a:ext cx="6107409" cy="4395719"/>
          </a:xfrm>
        </p:spPr>
        <p:txBody>
          <a:bodyPr anchor="t">
            <a:normAutofit/>
          </a:bodyPr>
          <a:lstStyle/>
          <a:p>
            <a:r>
              <a:rPr lang="en-GB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In pairs, one person talk about something that has been on your mind this week…</a:t>
            </a:r>
          </a:p>
          <a:p>
            <a:endParaRPr lang="en-GB" sz="32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r>
              <a:rPr lang="en-GB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Ask your partner the 5 questions to help them to challenge their thoughts</a:t>
            </a:r>
          </a:p>
          <a:p>
            <a:endParaRPr lang="en-GB" sz="32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r>
              <a:rPr lang="en-GB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How did it feel?</a:t>
            </a:r>
          </a:p>
          <a:p>
            <a:r>
              <a:rPr lang="en-GB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Did it help?</a:t>
            </a:r>
          </a:p>
          <a:p>
            <a:pPr marL="0" indent="0">
              <a:buNone/>
            </a:pPr>
            <a:endParaRPr lang="en-GB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2" y="-2006"/>
            <a:ext cx="5609220" cy="5840279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C48B6-61F9-4A48-B875-1D6CFEDD9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66" b="-2"/>
          <a:stretch/>
        </p:blipFill>
        <p:spPr>
          <a:xfrm>
            <a:off x="6750141" y="-1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5712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7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4755" name="Title 2">
            <a:extLst>
              <a:ext uri="{FF2B5EF4-FFF2-40B4-BE49-F238E27FC236}">
                <a16:creationId xmlns:a16="http://schemas.microsoft.com/office/drawing/2014/main" id="{C124B10D-FC14-410D-9AED-269A230B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12" y="738619"/>
            <a:ext cx="4977976" cy="145405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5400" b="1" dirty="0">
                <a:solidFill>
                  <a:srgbClr val="000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What can I do?</a:t>
            </a: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2" name="Graphic 71" descr="Light Bulb and Gear">
            <a:extLst>
              <a:ext uri="{FF2B5EF4-FFF2-40B4-BE49-F238E27FC236}">
                <a16:creationId xmlns:a16="http://schemas.microsoft.com/office/drawing/2014/main" id="{70144952-8697-465C-9AF0-BA5081BE7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6" y="1629091"/>
            <a:ext cx="3620021" cy="3620021"/>
          </a:xfrm>
          <a:prstGeom prst="rect">
            <a:avLst/>
          </a:prstGeom>
        </p:spPr>
      </p:pic>
      <p:sp>
        <p:nvSpPr>
          <p:cNvPr id="74756" name="Content Placeholder 3">
            <a:extLst>
              <a:ext uri="{FF2B5EF4-FFF2-40B4-BE49-F238E27FC236}">
                <a16:creationId xmlns:a16="http://schemas.microsoft.com/office/drawing/2014/main" id="{0AE0C320-EEBB-4767-9085-40945A8AB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831" y="2046128"/>
            <a:ext cx="6235998" cy="464858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Not expecting you to be a therapist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Talk to the child to see if you can identify faulty thoughts.  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Encourage them to test out their thoughts</a:t>
            </a:r>
          </a:p>
          <a:p>
            <a:r>
              <a:rPr lang="en-GB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Provide </a:t>
            </a:r>
            <a:r>
              <a:rPr lang="en-GB" dirty="0">
                <a:latin typeface="Please write me a song" panose="02000603000000000000" pitchFamily="2" charset="0"/>
                <a:ea typeface="Please write me a song" panose="02000603000000000000" pitchFamily="2" charset="0"/>
                <a:hlinkClick r:id="rId6"/>
              </a:rPr>
              <a:t>self-help CBT materials </a:t>
            </a:r>
            <a:r>
              <a:rPr lang="en-GB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and direct them to online services and apps</a:t>
            </a:r>
            <a:endParaRPr lang="en-GB" altLang="en-US" dirty="0">
              <a:solidFill>
                <a:srgbClr val="000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Educate them about anxiety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Normalise -not going mad!</a:t>
            </a:r>
          </a:p>
          <a:p>
            <a:pPr marL="0" indent="0">
              <a:buNone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8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78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B64AC-386B-4EDA-B07B-1D13B56C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31" y="1012004"/>
            <a:ext cx="3416159" cy="4795408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Looking after our mental health…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6D9CD0-BC69-4B5E-AA0F-C8A51E3BB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038809"/>
              </p:ext>
            </p:extLst>
          </p:nvPr>
        </p:nvGraphicFramePr>
        <p:xfrm>
          <a:off x="5194302" y="470925"/>
          <a:ext cx="6513604" cy="588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2716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2">
            <a:extLst>
              <a:ext uri="{FF2B5EF4-FFF2-40B4-BE49-F238E27FC236}">
                <a16:creationId xmlns:a16="http://schemas.microsoft.com/office/drawing/2014/main" id="{F5D943A1-1750-49D0-86C9-74421062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54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If you’re worried about a young person…</a:t>
            </a:r>
          </a:p>
        </p:txBody>
      </p:sp>
      <p:graphicFrame>
        <p:nvGraphicFramePr>
          <p:cNvPr id="64517" name="Content Placeholder 3">
            <a:extLst>
              <a:ext uri="{FF2B5EF4-FFF2-40B4-BE49-F238E27FC236}">
                <a16:creationId xmlns:a16="http://schemas.microsoft.com/office/drawing/2014/main" id="{CA32D123-85E7-447D-92E4-5E78D552C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957835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70" y="343487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EA531-F481-4C7C-A1B3-364C546B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5" y="466581"/>
            <a:ext cx="11139855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rgbClr val="FFFF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MindEd</a:t>
            </a:r>
            <a:endParaRPr lang="en-US" sz="5400" b="1" dirty="0">
              <a:solidFill>
                <a:srgbClr val="FFFFFF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3F251-17E9-4076-8811-5E4E00D9F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721" y="2509912"/>
            <a:ext cx="913745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7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8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78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D6E50-EB05-4723-ABBB-E86C4489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31" y="1012004"/>
            <a:ext cx="3725298" cy="4795408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Support for young people…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2BF702-708D-49D2-9FCF-0FC0FE3FC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475189"/>
              </p:ext>
            </p:extLst>
          </p:nvPr>
        </p:nvGraphicFramePr>
        <p:xfrm>
          <a:off x="5194302" y="470925"/>
          <a:ext cx="6513604" cy="588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47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3" y="0"/>
            <a:ext cx="11480495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pic>
        <p:nvPicPr>
          <p:cNvPr id="31" name="Picture 2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456C16-5D5C-4B54-A211-35FDAD37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7" y="82668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3700" dirty="0">
                <a:solidFill>
                  <a:srgbClr val="FFFFFF"/>
                </a:solidFill>
              </a:rPr>
              <a:t>What is the estimated proportion of the population that will experience a mental health issue at some point in their lives?</a:t>
            </a: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28B16BFC-F0C6-45F2-9CD2-5C3266182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450053"/>
              </p:ext>
            </p:extLst>
          </p:nvPr>
        </p:nvGraphicFramePr>
        <p:xfrm>
          <a:off x="1036320" y="2899958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224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3" y="0"/>
            <a:ext cx="11480495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pic>
        <p:nvPicPr>
          <p:cNvPr id="31" name="Picture 2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456C16-5D5C-4B54-A211-35FDAD37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7" y="82668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3700" dirty="0">
                <a:solidFill>
                  <a:srgbClr val="FFFFFF"/>
                </a:solidFill>
              </a:rPr>
              <a:t>What is the estimated proportion of the population that will experience a mental health issue at some point in their lives?</a:t>
            </a: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28B16BFC-F0C6-45F2-9CD2-5C3266182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206711"/>
              </p:ext>
            </p:extLst>
          </p:nvPr>
        </p:nvGraphicFramePr>
        <p:xfrm>
          <a:off x="1036320" y="2899958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435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3" y="0"/>
            <a:ext cx="11480495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pic>
        <p:nvPicPr>
          <p:cNvPr id="31" name="Picture 2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456C16-5D5C-4B54-A211-35FDAD37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7" y="82668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What percentage of mental health issues are established before the age of 14?</a:t>
            </a:r>
            <a:endParaRPr lang="en-GB" sz="3700" dirty="0">
              <a:solidFill>
                <a:srgbClr val="FFFFFF"/>
              </a:solidFill>
            </a:endParaRP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28B16BFC-F0C6-45F2-9CD2-5C3266182C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8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016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3" y="0"/>
            <a:ext cx="11480495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pic>
        <p:nvPicPr>
          <p:cNvPr id="31" name="Picture 2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456C16-5D5C-4B54-A211-35FDAD37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7" y="82668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What percentage of mental health issues are established before the age of 14? </a:t>
            </a:r>
            <a:endParaRPr lang="en-GB" sz="3700" dirty="0">
              <a:solidFill>
                <a:srgbClr val="FFFFFF"/>
              </a:solidFill>
            </a:endParaRP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28B16BFC-F0C6-45F2-9CD2-5C3266182C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8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955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3" y="0"/>
            <a:ext cx="11480495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Please write me a song"/>
            </a:endParaRPr>
          </a:p>
        </p:txBody>
      </p:sp>
      <p:pic>
        <p:nvPicPr>
          <p:cNvPr id="31" name="Picture 2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456C16-5D5C-4B54-A211-35FDAD37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7" y="82668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What is the average length of time from onset of symptoms of a mental health issue to diagnosis?</a:t>
            </a:r>
            <a:endParaRPr lang="en-GB" sz="3700" dirty="0">
              <a:solidFill>
                <a:srgbClr val="FFFFFF"/>
              </a:solidFill>
            </a:endParaRP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28B16BFC-F0C6-45F2-9CD2-5C3266182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156330"/>
              </p:ext>
            </p:extLst>
          </p:nvPr>
        </p:nvGraphicFramePr>
        <p:xfrm>
          <a:off x="1036320" y="2899958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842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lease write me a song">
      <a:majorFont>
        <a:latin typeface="Please write me a song"/>
        <a:ea typeface=""/>
        <a:cs typeface=""/>
      </a:majorFont>
      <a:minorFont>
        <a:latin typeface="Please write me a so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lease write me a song">
      <a:majorFont>
        <a:latin typeface="Please write me a song"/>
        <a:ea typeface=""/>
        <a:cs typeface=""/>
      </a:majorFont>
      <a:minorFont>
        <a:latin typeface="Please write me a so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1716</Words>
  <Application>Microsoft Office PowerPoint</Application>
  <PresentationFormat>Widescreen</PresentationFormat>
  <Paragraphs>305</Paragraphs>
  <Slides>49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Gotham Book</vt:lpstr>
      <vt:lpstr>Please write me a song</vt:lpstr>
      <vt:lpstr>Times New Roman</vt:lpstr>
      <vt:lpstr>Office Theme</vt:lpstr>
      <vt:lpstr>1_Office Theme</vt:lpstr>
      <vt:lpstr>2_Office Theme</vt:lpstr>
      <vt:lpstr>Anxiety and the Adolescent Brain</vt:lpstr>
      <vt:lpstr>In this session…</vt:lpstr>
      <vt:lpstr>What percentage of young people (aged 11-16) are estimated to have a diagnosable mental health issue?</vt:lpstr>
      <vt:lpstr>What percentage of young people are estimated to have a diagnosable with a mental health issue?</vt:lpstr>
      <vt:lpstr>What is the estimated proportion of the population that will experience a mental health issue at some point in their lives?</vt:lpstr>
      <vt:lpstr>What is the estimated proportion of the population that will experience a mental health issue at some point in their lives?</vt:lpstr>
      <vt:lpstr>What percentage of mental health issues are established before the age of 14?</vt:lpstr>
      <vt:lpstr>What percentage of mental health issues are established before the age of 14? </vt:lpstr>
      <vt:lpstr>What is the average length of time from onset of symptoms of a mental health issue to diagnosis?</vt:lpstr>
      <vt:lpstr>What is the average length of time from onset of symptoms of a mental health issue to diagnosis?</vt:lpstr>
      <vt:lpstr>Prevalence of Emotional Disorders</vt:lpstr>
      <vt:lpstr>At risk groups…</vt:lpstr>
      <vt:lpstr>Emotional disorders over the last 20 years…</vt:lpstr>
      <vt:lpstr>The Adolescent Brain</vt:lpstr>
      <vt:lpstr>PowerPoint Presentation</vt:lpstr>
      <vt:lpstr>Adolescent Brain Development</vt:lpstr>
      <vt:lpstr>What is Mental Health?</vt:lpstr>
      <vt:lpstr>What is Mental Health?</vt:lpstr>
      <vt:lpstr>PowerPoint Presentation</vt:lpstr>
      <vt:lpstr>PowerPoint Presentation</vt:lpstr>
      <vt:lpstr>PowerPoint Presentation</vt:lpstr>
      <vt:lpstr>Everyday Feelings vs. Overwhelming Feelings</vt:lpstr>
      <vt:lpstr>What is making teenagers feel so anxious?</vt:lpstr>
      <vt:lpstr>Anxiety</vt:lpstr>
      <vt:lpstr>PowerPoint Presentation</vt:lpstr>
      <vt:lpstr>What is Anxiety?</vt:lpstr>
      <vt:lpstr>What is anxiety?</vt:lpstr>
      <vt:lpstr>PowerPoint Presentation</vt:lpstr>
      <vt:lpstr>PowerPoint Presentation</vt:lpstr>
      <vt:lpstr>When the anxiety response is helpful…and not…</vt:lpstr>
      <vt:lpstr>What is making teenagers feel so anxious?</vt:lpstr>
      <vt:lpstr>Normal anxiety</vt:lpstr>
      <vt:lpstr>Common characteristics of Anxiety Disorders…</vt:lpstr>
      <vt:lpstr>Signs of Anxiety</vt:lpstr>
      <vt:lpstr>When to be concerned…</vt:lpstr>
      <vt:lpstr>What can we do to help? CBT</vt:lpstr>
      <vt:lpstr>Who is scared of spiders??</vt:lpstr>
      <vt:lpstr>PowerPoint Presentation</vt:lpstr>
      <vt:lpstr>Exam Anxiety</vt:lpstr>
      <vt:lpstr>PowerPoint Presentation</vt:lpstr>
      <vt:lpstr>Common Thinking Errors</vt:lpstr>
      <vt:lpstr>Thought challenging</vt:lpstr>
      <vt:lpstr>PowerPoint Presentation</vt:lpstr>
      <vt:lpstr>Try it out…</vt:lpstr>
      <vt:lpstr>What can I do?</vt:lpstr>
      <vt:lpstr>Looking after our mental health…</vt:lpstr>
      <vt:lpstr>If you’re worried about a young person…</vt:lpstr>
      <vt:lpstr>MindEd</vt:lpstr>
      <vt:lpstr>Support for young people…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J Belli</cp:lastModifiedBy>
  <cp:revision>3</cp:revision>
  <dcterms:created xsi:type="dcterms:W3CDTF">2020-01-21T19:17:37Z</dcterms:created>
  <dcterms:modified xsi:type="dcterms:W3CDTF">2020-01-24T17:34:26Z</dcterms:modified>
</cp:coreProperties>
</file>