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 id="2147483772" r:id="rId2"/>
  </p:sldMasterIdLst>
  <p:notesMasterIdLst>
    <p:notesMasterId r:id="rId50"/>
  </p:notesMasterIdLst>
  <p:sldIdLst>
    <p:sldId id="539" r:id="rId3"/>
    <p:sldId id="538" r:id="rId4"/>
    <p:sldId id="256" r:id="rId5"/>
    <p:sldId id="530" r:id="rId6"/>
    <p:sldId id="482" r:id="rId7"/>
    <p:sldId id="483" r:id="rId8"/>
    <p:sldId id="485" r:id="rId9"/>
    <p:sldId id="486" r:id="rId10"/>
    <p:sldId id="512" r:id="rId11"/>
    <p:sldId id="320" r:id="rId12"/>
    <p:sldId id="332" r:id="rId13"/>
    <p:sldId id="358" r:id="rId14"/>
    <p:sldId id="379" r:id="rId15"/>
    <p:sldId id="370" r:id="rId16"/>
    <p:sldId id="372" r:id="rId17"/>
    <p:sldId id="375" r:id="rId18"/>
    <p:sldId id="359" r:id="rId19"/>
    <p:sldId id="374" r:id="rId20"/>
    <p:sldId id="360" r:id="rId21"/>
    <p:sldId id="329" r:id="rId22"/>
    <p:sldId id="541" r:id="rId23"/>
    <p:sldId id="384" r:id="rId24"/>
    <p:sldId id="383" r:id="rId25"/>
    <p:sldId id="334" r:id="rId26"/>
    <p:sldId id="376" r:id="rId27"/>
    <p:sldId id="335" r:id="rId28"/>
    <p:sldId id="339" r:id="rId29"/>
    <p:sldId id="337" r:id="rId30"/>
    <p:sldId id="338" r:id="rId31"/>
    <p:sldId id="366" r:id="rId32"/>
    <p:sldId id="369" r:id="rId33"/>
    <p:sldId id="330" r:id="rId34"/>
    <p:sldId id="341" r:id="rId35"/>
    <p:sldId id="342" r:id="rId36"/>
    <p:sldId id="353" r:id="rId37"/>
    <p:sldId id="343" r:id="rId38"/>
    <p:sldId id="344" r:id="rId39"/>
    <p:sldId id="345" r:id="rId40"/>
    <p:sldId id="377" r:id="rId41"/>
    <p:sldId id="347" r:id="rId42"/>
    <p:sldId id="378" r:id="rId43"/>
    <p:sldId id="348" r:id="rId44"/>
    <p:sldId id="371" r:id="rId45"/>
    <p:sldId id="349" r:id="rId46"/>
    <p:sldId id="365" r:id="rId47"/>
    <p:sldId id="364" r:id="rId48"/>
    <p:sldId id="36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A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7554" autoAdjust="0"/>
    <p:restoredTop sz="79688" autoAdjust="0"/>
  </p:normalViewPr>
  <p:slideViewPr>
    <p:cSldViewPr snapToGrid="0">
      <p:cViewPr varScale="1">
        <p:scale>
          <a:sx n="57" d="100"/>
          <a:sy n="57" d="100"/>
        </p:scale>
        <p:origin x="744" y="78"/>
      </p:cViewPr>
      <p:guideLst/>
    </p:cSldViewPr>
  </p:slideViewPr>
  <p:notesTextViewPr>
    <p:cViewPr>
      <p:scale>
        <a:sx n="1" d="1"/>
        <a:sy n="1" d="1"/>
      </p:scale>
      <p:origin x="0" y="0"/>
    </p:cViewPr>
  </p:notesTextViewPr>
  <p:sorterViewPr>
    <p:cViewPr>
      <p:scale>
        <a:sx n="100" d="100"/>
        <a:sy n="100" d="100"/>
      </p:scale>
      <p:origin x="0" y="-192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diagrams/_rels/data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dgm:fillClrLst>
    <dgm:linClrLst meth="repeat">
      <a:schemeClr val="lt1">
        <a:alpha val="0"/>
      </a:schemeClr>
    </dgm:linClrLst>
    <dgm:effectClrLst/>
    <dgm:txLinClrLst/>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840E4754-5280-4918-A765-26A57B7E4BB9}"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13922F0C-5BDA-4230-A7FB-C214B64B2A67}">
      <dgm:prSet/>
      <dgm:spPr/>
      <dgm:t>
        <a:bodyPr/>
        <a:lstStyle/>
        <a:p>
          <a:r>
            <a:rPr lang="en-US" dirty="0"/>
            <a:t>5%</a:t>
          </a:r>
        </a:p>
      </dgm:t>
    </dgm:pt>
    <dgm:pt modelId="{FFEAFFED-0C76-48C6-A1DD-AC34086B278D}" type="parTrans" cxnId="{E4BDE067-C9FE-4959-A47C-CBF69BCB159A}">
      <dgm:prSet/>
      <dgm:spPr/>
      <dgm:t>
        <a:bodyPr/>
        <a:lstStyle/>
        <a:p>
          <a:endParaRPr lang="en-US"/>
        </a:p>
      </dgm:t>
    </dgm:pt>
    <dgm:pt modelId="{D95C7654-389C-4839-AB8D-BE5EE4A4AB60}" type="sibTrans" cxnId="{E4BDE067-C9FE-4959-A47C-CBF69BCB159A}">
      <dgm:prSet/>
      <dgm:spPr/>
      <dgm:t>
        <a:bodyPr/>
        <a:lstStyle/>
        <a:p>
          <a:endParaRPr lang="en-US"/>
        </a:p>
      </dgm:t>
    </dgm:pt>
    <dgm:pt modelId="{038E45FD-EAA2-4CCF-ABB5-4060293F5A7C}">
      <dgm:prSet/>
      <dgm:spPr/>
      <dgm:t>
        <a:bodyPr/>
        <a:lstStyle/>
        <a:p>
          <a:r>
            <a:rPr lang="en-US" dirty="0"/>
            <a:t>11%</a:t>
          </a:r>
        </a:p>
      </dgm:t>
    </dgm:pt>
    <dgm:pt modelId="{4CAA197E-CE1F-41EC-ADA6-F427E7E49BF6}" type="parTrans" cxnId="{C6D239D5-97C6-4020-B9BC-9C93CF40DF67}">
      <dgm:prSet/>
      <dgm:spPr/>
      <dgm:t>
        <a:bodyPr/>
        <a:lstStyle/>
        <a:p>
          <a:endParaRPr lang="en-US"/>
        </a:p>
      </dgm:t>
    </dgm:pt>
    <dgm:pt modelId="{13D07E00-D20C-4D0F-AF2D-7051C0211E1B}" type="sibTrans" cxnId="{C6D239D5-97C6-4020-B9BC-9C93CF40DF67}">
      <dgm:prSet/>
      <dgm:spPr/>
      <dgm:t>
        <a:bodyPr/>
        <a:lstStyle/>
        <a:p>
          <a:endParaRPr lang="en-US"/>
        </a:p>
      </dgm:t>
    </dgm:pt>
    <dgm:pt modelId="{6B318E54-40D9-4AD4-82B2-7DBA40039B0F}">
      <dgm:prSet/>
      <dgm:spPr/>
      <dgm:t>
        <a:bodyPr/>
        <a:lstStyle/>
        <a:p>
          <a:r>
            <a:rPr lang="en-US" dirty="0"/>
            <a:t>14%</a:t>
          </a:r>
        </a:p>
      </dgm:t>
    </dgm:pt>
    <dgm:pt modelId="{65CB8211-1059-4F08-B3D6-6E65C5A6672A}" type="parTrans" cxnId="{35318673-72EC-4DC1-BB69-5F685D6D1B9F}">
      <dgm:prSet/>
      <dgm:spPr/>
      <dgm:t>
        <a:bodyPr/>
        <a:lstStyle/>
        <a:p>
          <a:endParaRPr lang="en-US"/>
        </a:p>
      </dgm:t>
    </dgm:pt>
    <dgm:pt modelId="{9D94D770-A11D-484E-940C-5D21F009A2AB}" type="sibTrans" cxnId="{35318673-72EC-4DC1-BB69-5F685D6D1B9F}">
      <dgm:prSet/>
      <dgm:spPr/>
      <dgm:t>
        <a:bodyPr/>
        <a:lstStyle/>
        <a:p>
          <a:endParaRPr lang="en-US"/>
        </a:p>
      </dgm:t>
    </dgm:pt>
    <dgm:pt modelId="{4792B93B-E827-4F82-8B0A-0600DB63B131}" type="pres">
      <dgm:prSet presAssocID="{840E4754-5280-4918-A765-26A57B7E4BB9}" presName="hierChild1" presStyleCnt="0">
        <dgm:presLayoutVars>
          <dgm:chPref val="1"/>
          <dgm:dir/>
          <dgm:animOne val="branch"/>
          <dgm:animLvl val="lvl"/>
          <dgm:resizeHandles/>
        </dgm:presLayoutVars>
      </dgm:prSet>
      <dgm:spPr/>
    </dgm:pt>
    <dgm:pt modelId="{EA2CB04D-999D-45A9-A480-E8900B12FBB0}" type="pres">
      <dgm:prSet presAssocID="{13922F0C-5BDA-4230-A7FB-C214B64B2A67}" presName="hierRoot1" presStyleCnt="0"/>
      <dgm:spPr/>
    </dgm:pt>
    <dgm:pt modelId="{8D5DBA89-B75A-410D-9E0A-8C9BFEE5BC58}" type="pres">
      <dgm:prSet presAssocID="{13922F0C-5BDA-4230-A7FB-C214B64B2A67}" presName="composite" presStyleCnt="0"/>
      <dgm:spPr/>
    </dgm:pt>
    <dgm:pt modelId="{72C85BE7-B211-4B8A-B99F-286EC949AB6F}" type="pres">
      <dgm:prSet presAssocID="{13922F0C-5BDA-4230-A7FB-C214B64B2A67}" presName="background" presStyleLbl="node0" presStyleIdx="0" presStyleCnt="3"/>
      <dgm:spPr/>
    </dgm:pt>
    <dgm:pt modelId="{21BE2FB4-AC4A-486E-87FB-BC083FAD6F07}" type="pres">
      <dgm:prSet presAssocID="{13922F0C-5BDA-4230-A7FB-C214B64B2A67}" presName="text" presStyleLbl="fgAcc0" presStyleIdx="0" presStyleCnt="3">
        <dgm:presLayoutVars>
          <dgm:chPref val="3"/>
        </dgm:presLayoutVars>
      </dgm:prSet>
      <dgm:spPr/>
    </dgm:pt>
    <dgm:pt modelId="{A58D63B3-AF2F-45C3-A782-3F20863BC760}" type="pres">
      <dgm:prSet presAssocID="{13922F0C-5BDA-4230-A7FB-C214B64B2A67}" presName="hierChild2" presStyleCnt="0"/>
      <dgm:spPr/>
    </dgm:pt>
    <dgm:pt modelId="{F643B91A-6263-4B44-BB3E-21E7269F06A4}" type="pres">
      <dgm:prSet presAssocID="{038E45FD-EAA2-4CCF-ABB5-4060293F5A7C}" presName="hierRoot1" presStyleCnt="0"/>
      <dgm:spPr/>
    </dgm:pt>
    <dgm:pt modelId="{FD4B8282-CF52-4AFF-BE62-82023887C6EE}" type="pres">
      <dgm:prSet presAssocID="{038E45FD-EAA2-4CCF-ABB5-4060293F5A7C}" presName="composite" presStyleCnt="0"/>
      <dgm:spPr/>
    </dgm:pt>
    <dgm:pt modelId="{91D71142-F7EE-4840-93AA-DF7ECF68540E}" type="pres">
      <dgm:prSet presAssocID="{038E45FD-EAA2-4CCF-ABB5-4060293F5A7C}" presName="background" presStyleLbl="node0" presStyleIdx="1" presStyleCnt="3"/>
      <dgm:spPr/>
    </dgm:pt>
    <dgm:pt modelId="{BF52F18F-C6AC-4EB0-952C-93C51EABDE31}" type="pres">
      <dgm:prSet presAssocID="{038E45FD-EAA2-4CCF-ABB5-4060293F5A7C}" presName="text" presStyleLbl="fgAcc0" presStyleIdx="1" presStyleCnt="3">
        <dgm:presLayoutVars>
          <dgm:chPref val="3"/>
        </dgm:presLayoutVars>
      </dgm:prSet>
      <dgm:spPr/>
    </dgm:pt>
    <dgm:pt modelId="{7AA2BFC6-9CDC-4F54-A5B1-CC62039FFEB7}" type="pres">
      <dgm:prSet presAssocID="{038E45FD-EAA2-4CCF-ABB5-4060293F5A7C}" presName="hierChild2" presStyleCnt="0"/>
      <dgm:spPr/>
    </dgm:pt>
    <dgm:pt modelId="{A8D3EC1C-1092-4EC4-8ED4-6A1B0DADAE6E}" type="pres">
      <dgm:prSet presAssocID="{6B318E54-40D9-4AD4-82B2-7DBA40039B0F}" presName="hierRoot1" presStyleCnt="0"/>
      <dgm:spPr/>
    </dgm:pt>
    <dgm:pt modelId="{075FC9CD-77D1-4049-BB32-3C0790D050F9}" type="pres">
      <dgm:prSet presAssocID="{6B318E54-40D9-4AD4-82B2-7DBA40039B0F}" presName="composite" presStyleCnt="0"/>
      <dgm:spPr/>
    </dgm:pt>
    <dgm:pt modelId="{3ED55A83-A157-41EA-8144-14D94E54ECB0}" type="pres">
      <dgm:prSet presAssocID="{6B318E54-40D9-4AD4-82B2-7DBA40039B0F}" presName="background" presStyleLbl="node0" presStyleIdx="2" presStyleCnt="3"/>
      <dgm:spPr/>
    </dgm:pt>
    <dgm:pt modelId="{D8615871-0AB3-46E6-9F7F-899B30231E7D}" type="pres">
      <dgm:prSet presAssocID="{6B318E54-40D9-4AD4-82B2-7DBA40039B0F}" presName="text" presStyleLbl="fgAcc0" presStyleIdx="2" presStyleCnt="3">
        <dgm:presLayoutVars>
          <dgm:chPref val="3"/>
        </dgm:presLayoutVars>
      </dgm:prSet>
      <dgm:spPr/>
    </dgm:pt>
    <dgm:pt modelId="{7680CF88-71D7-475A-8DE2-93A82062747A}" type="pres">
      <dgm:prSet presAssocID="{6B318E54-40D9-4AD4-82B2-7DBA40039B0F}" presName="hierChild2" presStyleCnt="0"/>
      <dgm:spPr/>
    </dgm:pt>
  </dgm:ptLst>
  <dgm:cxnLst>
    <dgm:cxn modelId="{94E6D81E-9706-4707-9A63-6ED522B2D385}" type="presOf" srcId="{038E45FD-EAA2-4CCF-ABB5-4060293F5A7C}" destId="{BF52F18F-C6AC-4EB0-952C-93C51EABDE31}" srcOrd="0" destOrd="0" presId="urn:microsoft.com/office/officeart/2005/8/layout/hierarchy1"/>
    <dgm:cxn modelId="{E4BDE067-C9FE-4959-A47C-CBF69BCB159A}" srcId="{840E4754-5280-4918-A765-26A57B7E4BB9}" destId="{13922F0C-5BDA-4230-A7FB-C214B64B2A67}" srcOrd="0" destOrd="0" parTransId="{FFEAFFED-0C76-48C6-A1DD-AC34086B278D}" sibTransId="{D95C7654-389C-4839-AB8D-BE5EE4A4AB60}"/>
    <dgm:cxn modelId="{35318673-72EC-4DC1-BB69-5F685D6D1B9F}" srcId="{840E4754-5280-4918-A765-26A57B7E4BB9}" destId="{6B318E54-40D9-4AD4-82B2-7DBA40039B0F}" srcOrd="2" destOrd="0" parTransId="{65CB8211-1059-4F08-B3D6-6E65C5A6672A}" sibTransId="{9D94D770-A11D-484E-940C-5D21F009A2AB}"/>
    <dgm:cxn modelId="{05299482-3E0D-40FB-A738-D97AF52F49EE}" type="presOf" srcId="{6B318E54-40D9-4AD4-82B2-7DBA40039B0F}" destId="{D8615871-0AB3-46E6-9F7F-899B30231E7D}" srcOrd="0" destOrd="0" presId="urn:microsoft.com/office/officeart/2005/8/layout/hierarchy1"/>
    <dgm:cxn modelId="{E8B130C6-0FF6-4A7E-8AF1-C07EE682F466}" type="presOf" srcId="{840E4754-5280-4918-A765-26A57B7E4BB9}" destId="{4792B93B-E827-4F82-8B0A-0600DB63B131}" srcOrd="0" destOrd="0" presId="urn:microsoft.com/office/officeart/2005/8/layout/hierarchy1"/>
    <dgm:cxn modelId="{C6D239D5-97C6-4020-B9BC-9C93CF40DF67}" srcId="{840E4754-5280-4918-A765-26A57B7E4BB9}" destId="{038E45FD-EAA2-4CCF-ABB5-4060293F5A7C}" srcOrd="1" destOrd="0" parTransId="{4CAA197E-CE1F-41EC-ADA6-F427E7E49BF6}" sibTransId="{13D07E00-D20C-4D0F-AF2D-7051C0211E1B}"/>
    <dgm:cxn modelId="{580159E6-E98B-4585-81F2-356285DA24E6}" type="presOf" srcId="{13922F0C-5BDA-4230-A7FB-C214B64B2A67}" destId="{21BE2FB4-AC4A-486E-87FB-BC083FAD6F07}" srcOrd="0" destOrd="0" presId="urn:microsoft.com/office/officeart/2005/8/layout/hierarchy1"/>
    <dgm:cxn modelId="{0DA8E162-07DC-4010-B94E-CC564D71C7B1}" type="presParOf" srcId="{4792B93B-E827-4F82-8B0A-0600DB63B131}" destId="{EA2CB04D-999D-45A9-A480-E8900B12FBB0}" srcOrd="0" destOrd="0" presId="urn:microsoft.com/office/officeart/2005/8/layout/hierarchy1"/>
    <dgm:cxn modelId="{C7841AF8-EA5A-49F8-9890-B59D57B64A38}" type="presParOf" srcId="{EA2CB04D-999D-45A9-A480-E8900B12FBB0}" destId="{8D5DBA89-B75A-410D-9E0A-8C9BFEE5BC58}" srcOrd="0" destOrd="0" presId="urn:microsoft.com/office/officeart/2005/8/layout/hierarchy1"/>
    <dgm:cxn modelId="{1F3E8B97-2F47-475F-A261-6803A06400D1}" type="presParOf" srcId="{8D5DBA89-B75A-410D-9E0A-8C9BFEE5BC58}" destId="{72C85BE7-B211-4B8A-B99F-286EC949AB6F}" srcOrd="0" destOrd="0" presId="urn:microsoft.com/office/officeart/2005/8/layout/hierarchy1"/>
    <dgm:cxn modelId="{CE5E2714-2265-40D5-BABF-EE1D3D10DC7A}" type="presParOf" srcId="{8D5DBA89-B75A-410D-9E0A-8C9BFEE5BC58}" destId="{21BE2FB4-AC4A-486E-87FB-BC083FAD6F07}" srcOrd="1" destOrd="0" presId="urn:microsoft.com/office/officeart/2005/8/layout/hierarchy1"/>
    <dgm:cxn modelId="{EBEB8EA4-822A-4008-A381-1C42B1C15072}" type="presParOf" srcId="{EA2CB04D-999D-45A9-A480-E8900B12FBB0}" destId="{A58D63B3-AF2F-45C3-A782-3F20863BC760}" srcOrd="1" destOrd="0" presId="urn:microsoft.com/office/officeart/2005/8/layout/hierarchy1"/>
    <dgm:cxn modelId="{2F009D61-ABD5-495A-A9BC-ED0DDE517070}" type="presParOf" srcId="{4792B93B-E827-4F82-8B0A-0600DB63B131}" destId="{F643B91A-6263-4B44-BB3E-21E7269F06A4}" srcOrd="1" destOrd="0" presId="urn:microsoft.com/office/officeart/2005/8/layout/hierarchy1"/>
    <dgm:cxn modelId="{514EEBC1-1963-41F0-897C-AB1BEC66973E}" type="presParOf" srcId="{F643B91A-6263-4B44-BB3E-21E7269F06A4}" destId="{FD4B8282-CF52-4AFF-BE62-82023887C6EE}" srcOrd="0" destOrd="0" presId="urn:microsoft.com/office/officeart/2005/8/layout/hierarchy1"/>
    <dgm:cxn modelId="{FAB6CE99-FD94-45E3-850A-DE08E1FDD9D9}" type="presParOf" srcId="{FD4B8282-CF52-4AFF-BE62-82023887C6EE}" destId="{91D71142-F7EE-4840-93AA-DF7ECF68540E}" srcOrd="0" destOrd="0" presId="urn:microsoft.com/office/officeart/2005/8/layout/hierarchy1"/>
    <dgm:cxn modelId="{6B5E60C1-43F0-4CAB-B541-B56F9133B7BE}" type="presParOf" srcId="{FD4B8282-CF52-4AFF-BE62-82023887C6EE}" destId="{BF52F18F-C6AC-4EB0-952C-93C51EABDE31}" srcOrd="1" destOrd="0" presId="urn:microsoft.com/office/officeart/2005/8/layout/hierarchy1"/>
    <dgm:cxn modelId="{555E60C8-774C-40F5-BDF8-5E21E9C8BFFA}" type="presParOf" srcId="{F643B91A-6263-4B44-BB3E-21E7269F06A4}" destId="{7AA2BFC6-9CDC-4F54-A5B1-CC62039FFEB7}" srcOrd="1" destOrd="0" presId="urn:microsoft.com/office/officeart/2005/8/layout/hierarchy1"/>
    <dgm:cxn modelId="{1E31E5CD-DC3F-44F7-B149-67B2C8DC2E60}" type="presParOf" srcId="{4792B93B-E827-4F82-8B0A-0600DB63B131}" destId="{A8D3EC1C-1092-4EC4-8ED4-6A1B0DADAE6E}" srcOrd="2" destOrd="0" presId="urn:microsoft.com/office/officeart/2005/8/layout/hierarchy1"/>
    <dgm:cxn modelId="{B7AC0C0C-FA83-405D-A60C-FBF1996A3A62}" type="presParOf" srcId="{A8D3EC1C-1092-4EC4-8ED4-6A1B0DADAE6E}" destId="{075FC9CD-77D1-4049-BB32-3C0790D050F9}" srcOrd="0" destOrd="0" presId="urn:microsoft.com/office/officeart/2005/8/layout/hierarchy1"/>
    <dgm:cxn modelId="{A25A08BF-99BC-4BCA-8005-8FDB9E5C2696}" type="presParOf" srcId="{075FC9CD-77D1-4049-BB32-3C0790D050F9}" destId="{3ED55A83-A157-41EA-8144-14D94E54ECB0}" srcOrd="0" destOrd="0" presId="urn:microsoft.com/office/officeart/2005/8/layout/hierarchy1"/>
    <dgm:cxn modelId="{AE79F5BE-AB17-45CD-92E0-72B228A1D78F}" type="presParOf" srcId="{075FC9CD-77D1-4049-BB32-3C0790D050F9}" destId="{D8615871-0AB3-46E6-9F7F-899B30231E7D}" srcOrd="1" destOrd="0" presId="urn:microsoft.com/office/officeart/2005/8/layout/hierarchy1"/>
    <dgm:cxn modelId="{7E2B1020-D8C9-463C-9953-A602A2829843}" type="presParOf" srcId="{A8D3EC1C-1092-4EC4-8ED4-6A1B0DADAE6E}" destId="{7680CF88-71D7-475A-8DE2-93A82062747A}"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0E4754-5280-4918-A765-26A57B7E4BB9}"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13922F0C-5BDA-4230-A7FB-C214B64B2A67}">
      <dgm:prSet/>
      <dgm:spPr>
        <a:solidFill>
          <a:srgbClr val="FF0000">
            <a:alpha val="90000"/>
          </a:srgbClr>
        </a:solidFill>
      </dgm:spPr>
      <dgm:t>
        <a:bodyPr/>
        <a:lstStyle/>
        <a:p>
          <a:r>
            <a:rPr lang="en-US" dirty="0"/>
            <a:t>5%</a:t>
          </a:r>
        </a:p>
      </dgm:t>
    </dgm:pt>
    <dgm:pt modelId="{FFEAFFED-0C76-48C6-A1DD-AC34086B278D}" type="parTrans" cxnId="{E4BDE067-C9FE-4959-A47C-CBF69BCB159A}">
      <dgm:prSet/>
      <dgm:spPr/>
      <dgm:t>
        <a:bodyPr/>
        <a:lstStyle/>
        <a:p>
          <a:endParaRPr lang="en-US"/>
        </a:p>
      </dgm:t>
    </dgm:pt>
    <dgm:pt modelId="{D95C7654-389C-4839-AB8D-BE5EE4A4AB60}" type="sibTrans" cxnId="{E4BDE067-C9FE-4959-A47C-CBF69BCB159A}">
      <dgm:prSet/>
      <dgm:spPr/>
      <dgm:t>
        <a:bodyPr/>
        <a:lstStyle/>
        <a:p>
          <a:endParaRPr lang="en-US"/>
        </a:p>
      </dgm:t>
    </dgm:pt>
    <dgm:pt modelId="{038E45FD-EAA2-4CCF-ABB5-4060293F5A7C}">
      <dgm:prSet/>
      <dgm:spPr>
        <a:solidFill>
          <a:srgbClr val="FF0000">
            <a:alpha val="90000"/>
          </a:srgbClr>
        </a:solidFill>
      </dgm:spPr>
      <dgm:t>
        <a:bodyPr/>
        <a:lstStyle/>
        <a:p>
          <a:r>
            <a:rPr lang="en-GB" dirty="0"/>
            <a:t>11%</a:t>
          </a:r>
          <a:endParaRPr lang="en-US" dirty="0"/>
        </a:p>
      </dgm:t>
    </dgm:pt>
    <dgm:pt modelId="{4CAA197E-CE1F-41EC-ADA6-F427E7E49BF6}" type="parTrans" cxnId="{C6D239D5-97C6-4020-B9BC-9C93CF40DF67}">
      <dgm:prSet/>
      <dgm:spPr/>
      <dgm:t>
        <a:bodyPr/>
        <a:lstStyle/>
        <a:p>
          <a:endParaRPr lang="en-US"/>
        </a:p>
      </dgm:t>
    </dgm:pt>
    <dgm:pt modelId="{13D07E00-D20C-4D0F-AF2D-7051C0211E1B}" type="sibTrans" cxnId="{C6D239D5-97C6-4020-B9BC-9C93CF40DF67}">
      <dgm:prSet/>
      <dgm:spPr/>
      <dgm:t>
        <a:bodyPr/>
        <a:lstStyle/>
        <a:p>
          <a:endParaRPr lang="en-US"/>
        </a:p>
      </dgm:t>
    </dgm:pt>
    <dgm:pt modelId="{6B318E54-40D9-4AD4-82B2-7DBA40039B0F}">
      <dgm:prSet/>
      <dgm:spPr>
        <a:solidFill>
          <a:srgbClr val="00B050">
            <a:alpha val="90000"/>
          </a:srgbClr>
        </a:solidFill>
      </dgm:spPr>
      <dgm:t>
        <a:bodyPr/>
        <a:lstStyle/>
        <a:p>
          <a:r>
            <a:rPr lang="en-US" dirty="0"/>
            <a:t>14%</a:t>
          </a:r>
        </a:p>
      </dgm:t>
    </dgm:pt>
    <dgm:pt modelId="{65CB8211-1059-4F08-B3D6-6E65C5A6672A}" type="parTrans" cxnId="{35318673-72EC-4DC1-BB69-5F685D6D1B9F}">
      <dgm:prSet/>
      <dgm:spPr/>
      <dgm:t>
        <a:bodyPr/>
        <a:lstStyle/>
        <a:p>
          <a:endParaRPr lang="en-US"/>
        </a:p>
      </dgm:t>
    </dgm:pt>
    <dgm:pt modelId="{9D94D770-A11D-484E-940C-5D21F009A2AB}" type="sibTrans" cxnId="{35318673-72EC-4DC1-BB69-5F685D6D1B9F}">
      <dgm:prSet/>
      <dgm:spPr/>
      <dgm:t>
        <a:bodyPr/>
        <a:lstStyle/>
        <a:p>
          <a:endParaRPr lang="en-US"/>
        </a:p>
      </dgm:t>
    </dgm:pt>
    <dgm:pt modelId="{4792B93B-E827-4F82-8B0A-0600DB63B131}" type="pres">
      <dgm:prSet presAssocID="{840E4754-5280-4918-A765-26A57B7E4BB9}" presName="hierChild1" presStyleCnt="0">
        <dgm:presLayoutVars>
          <dgm:chPref val="1"/>
          <dgm:dir/>
          <dgm:animOne val="branch"/>
          <dgm:animLvl val="lvl"/>
          <dgm:resizeHandles/>
        </dgm:presLayoutVars>
      </dgm:prSet>
      <dgm:spPr/>
    </dgm:pt>
    <dgm:pt modelId="{EA2CB04D-999D-45A9-A480-E8900B12FBB0}" type="pres">
      <dgm:prSet presAssocID="{13922F0C-5BDA-4230-A7FB-C214B64B2A67}" presName="hierRoot1" presStyleCnt="0"/>
      <dgm:spPr/>
    </dgm:pt>
    <dgm:pt modelId="{8D5DBA89-B75A-410D-9E0A-8C9BFEE5BC58}" type="pres">
      <dgm:prSet presAssocID="{13922F0C-5BDA-4230-A7FB-C214B64B2A67}" presName="composite" presStyleCnt="0"/>
      <dgm:spPr/>
    </dgm:pt>
    <dgm:pt modelId="{72C85BE7-B211-4B8A-B99F-286EC949AB6F}" type="pres">
      <dgm:prSet presAssocID="{13922F0C-5BDA-4230-A7FB-C214B64B2A67}" presName="background" presStyleLbl="node0" presStyleIdx="0" presStyleCnt="3"/>
      <dgm:spPr/>
    </dgm:pt>
    <dgm:pt modelId="{21BE2FB4-AC4A-486E-87FB-BC083FAD6F07}" type="pres">
      <dgm:prSet presAssocID="{13922F0C-5BDA-4230-A7FB-C214B64B2A67}" presName="text" presStyleLbl="fgAcc0" presStyleIdx="0" presStyleCnt="3">
        <dgm:presLayoutVars>
          <dgm:chPref val="3"/>
        </dgm:presLayoutVars>
      </dgm:prSet>
      <dgm:spPr/>
    </dgm:pt>
    <dgm:pt modelId="{A58D63B3-AF2F-45C3-A782-3F20863BC760}" type="pres">
      <dgm:prSet presAssocID="{13922F0C-5BDA-4230-A7FB-C214B64B2A67}" presName="hierChild2" presStyleCnt="0"/>
      <dgm:spPr/>
    </dgm:pt>
    <dgm:pt modelId="{F643B91A-6263-4B44-BB3E-21E7269F06A4}" type="pres">
      <dgm:prSet presAssocID="{038E45FD-EAA2-4CCF-ABB5-4060293F5A7C}" presName="hierRoot1" presStyleCnt="0"/>
      <dgm:spPr/>
    </dgm:pt>
    <dgm:pt modelId="{FD4B8282-CF52-4AFF-BE62-82023887C6EE}" type="pres">
      <dgm:prSet presAssocID="{038E45FD-EAA2-4CCF-ABB5-4060293F5A7C}" presName="composite" presStyleCnt="0"/>
      <dgm:spPr/>
    </dgm:pt>
    <dgm:pt modelId="{91D71142-F7EE-4840-93AA-DF7ECF68540E}" type="pres">
      <dgm:prSet presAssocID="{038E45FD-EAA2-4CCF-ABB5-4060293F5A7C}" presName="background" presStyleLbl="node0" presStyleIdx="1" presStyleCnt="3"/>
      <dgm:spPr/>
    </dgm:pt>
    <dgm:pt modelId="{BF52F18F-C6AC-4EB0-952C-93C51EABDE31}" type="pres">
      <dgm:prSet presAssocID="{038E45FD-EAA2-4CCF-ABB5-4060293F5A7C}" presName="text" presStyleLbl="fgAcc0" presStyleIdx="1" presStyleCnt="3">
        <dgm:presLayoutVars>
          <dgm:chPref val="3"/>
        </dgm:presLayoutVars>
      </dgm:prSet>
      <dgm:spPr/>
    </dgm:pt>
    <dgm:pt modelId="{7AA2BFC6-9CDC-4F54-A5B1-CC62039FFEB7}" type="pres">
      <dgm:prSet presAssocID="{038E45FD-EAA2-4CCF-ABB5-4060293F5A7C}" presName="hierChild2" presStyleCnt="0"/>
      <dgm:spPr/>
    </dgm:pt>
    <dgm:pt modelId="{A8D3EC1C-1092-4EC4-8ED4-6A1B0DADAE6E}" type="pres">
      <dgm:prSet presAssocID="{6B318E54-40D9-4AD4-82B2-7DBA40039B0F}" presName="hierRoot1" presStyleCnt="0"/>
      <dgm:spPr/>
    </dgm:pt>
    <dgm:pt modelId="{075FC9CD-77D1-4049-BB32-3C0790D050F9}" type="pres">
      <dgm:prSet presAssocID="{6B318E54-40D9-4AD4-82B2-7DBA40039B0F}" presName="composite" presStyleCnt="0"/>
      <dgm:spPr/>
    </dgm:pt>
    <dgm:pt modelId="{3ED55A83-A157-41EA-8144-14D94E54ECB0}" type="pres">
      <dgm:prSet presAssocID="{6B318E54-40D9-4AD4-82B2-7DBA40039B0F}" presName="background" presStyleLbl="node0" presStyleIdx="2" presStyleCnt="3"/>
      <dgm:spPr/>
    </dgm:pt>
    <dgm:pt modelId="{D8615871-0AB3-46E6-9F7F-899B30231E7D}" type="pres">
      <dgm:prSet presAssocID="{6B318E54-40D9-4AD4-82B2-7DBA40039B0F}" presName="text" presStyleLbl="fgAcc0" presStyleIdx="2" presStyleCnt="3">
        <dgm:presLayoutVars>
          <dgm:chPref val="3"/>
        </dgm:presLayoutVars>
      </dgm:prSet>
      <dgm:spPr/>
    </dgm:pt>
    <dgm:pt modelId="{7680CF88-71D7-475A-8DE2-93A82062747A}" type="pres">
      <dgm:prSet presAssocID="{6B318E54-40D9-4AD4-82B2-7DBA40039B0F}" presName="hierChild2" presStyleCnt="0"/>
      <dgm:spPr/>
    </dgm:pt>
  </dgm:ptLst>
  <dgm:cxnLst>
    <dgm:cxn modelId="{94E6D81E-9706-4707-9A63-6ED522B2D385}" type="presOf" srcId="{038E45FD-EAA2-4CCF-ABB5-4060293F5A7C}" destId="{BF52F18F-C6AC-4EB0-952C-93C51EABDE31}" srcOrd="0" destOrd="0" presId="urn:microsoft.com/office/officeart/2005/8/layout/hierarchy1"/>
    <dgm:cxn modelId="{E4BDE067-C9FE-4959-A47C-CBF69BCB159A}" srcId="{840E4754-5280-4918-A765-26A57B7E4BB9}" destId="{13922F0C-5BDA-4230-A7FB-C214B64B2A67}" srcOrd="0" destOrd="0" parTransId="{FFEAFFED-0C76-48C6-A1DD-AC34086B278D}" sibTransId="{D95C7654-389C-4839-AB8D-BE5EE4A4AB60}"/>
    <dgm:cxn modelId="{35318673-72EC-4DC1-BB69-5F685D6D1B9F}" srcId="{840E4754-5280-4918-A765-26A57B7E4BB9}" destId="{6B318E54-40D9-4AD4-82B2-7DBA40039B0F}" srcOrd="2" destOrd="0" parTransId="{65CB8211-1059-4F08-B3D6-6E65C5A6672A}" sibTransId="{9D94D770-A11D-484E-940C-5D21F009A2AB}"/>
    <dgm:cxn modelId="{05299482-3E0D-40FB-A738-D97AF52F49EE}" type="presOf" srcId="{6B318E54-40D9-4AD4-82B2-7DBA40039B0F}" destId="{D8615871-0AB3-46E6-9F7F-899B30231E7D}" srcOrd="0" destOrd="0" presId="urn:microsoft.com/office/officeart/2005/8/layout/hierarchy1"/>
    <dgm:cxn modelId="{E8B130C6-0FF6-4A7E-8AF1-C07EE682F466}" type="presOf" srcId="{840E4754-5280-4918-A765-26A57B7E4BB9}" destId="{4792B93B-E827-4F82-8B0A-0600DB63B131}" srcOrd="0" destOrd="0" presId="urn:microsoft.com/office/officeart/2005/8/layout/hierarchy1"/>
    <dgm:cxn modelId="{C6D239D5-97C6-4020-B9BC-9C93CF40DF67}" srcId="{840E4754-5280-4918-A765-26A57B7E4BB9}" destId="{038E45FD-EAA2-4CCF-ABB5-4060293F5A7C}" srcOrd="1" destOrd="0" parTransId="{4CAA197E-CE1F-41EC-ADA6-F427E7E49BF6}" sibTransId="{13D07E00-D20C-4D0F-AF2D-7051C0211E1B}"/>
    <dgm:cxn modelId="{580159E6-E98B-4585-81F2-356285DA24E6}" type="presOf" srcId="{13922F0C-5BDA-4230-A7FB-C214B64B2A67}" destId="{21BE2FB4-AC4A-486E-87FB-BC083FAD6F07}" srcOrd="0" destOrd="0" presId="urn:microsoft.com/office/officeart/2005/8/layout/hierarchy1"/>
    <dgm:cxn modelId="{0DA8E162-07DC-4010-B94E-CC564D71C7B1}" type="presParOf" srcId="{4792B93B-E827-4F82-8B0A-0600DB63B131}" destId="{EA2CB04D-999D-45A9-A480-E8900B12FBB0}" srcOrd="0" destOrd="0" presId="urn:microsoft.com/office/officeart/2005/8/layout/hierarchy1"/>
    <dgm:cxn modelId="{C7841AF8-EA5A-49F8-9890-B59D57B64A38}" type="presParOf" srcId="{EA2CB04D-999D-45A9-A480-E8900B12FBB0}" destId="{8D5DBA89-B75A-410D-9E0A-8C9BFEE5BC58}" srcOrd="0" destOrd="0" presId="urn:microsoft.com/office/officeart/2005/8/layout/hierarchy1"/>
    <dgm:cxn modelId="{1F3E8B97-2F47-475F-A261-6803A06400D1}" type="presParOf" srcId="{8D5DBA89-B75A-410D-9E0A-8C9BFEE5BC58}" destId="{72C85BE7-B211-4B8A-B99F-286EC949AB6F}" srcOrd="0" destOrd="0" presId="urn:microsoft.com/office/officeart/2005/8/layout/hierarchy1"/>
    <dgm:cxn modelId="{CE5E2714-2265-40D5-BABF-EE1D3D10DC7A}" type="presParOf" srcId="{8D5DBA89-B75A-410D-9E0A-8C9BFEE5BC58}" destId="{21BE2FB4-AC4A-486E-87FB-BC083FAD6F07}" srcOrd="1" destOrd="0" presId="urn:microsoft.com/office/officeart/2005/8/layout/hierarchy1"/>
    <dgm:cxn modelId="{EBEB8EA4-822A-4008-A381-1C42B1C15072}" type="presParOf" srcId="{EA2CB04D-999D-45A9-A480-E8900B12FBB0}" destId="{A58D63B3-AF2F-45C3-A782-3F20863BC760}" srcOrd="1" destOrd="0" presId="urn:microsoft.com/office/officeart/2005/8/layout/hierarchy1"/>
    <dgm:cxn modelId="{2F009D61-ABD5-495A-A9BC-ED0DDE517070}" type="presParOf" srcId="{4792B93B-E827-4F82-8B0A-0600DB63B131}" destId="{F643B91A-6263-4B44-BB3E-21E7269F06A4}" srcOrd="1" destOrd="0" presId="urn:microsoft.com/office/officeart/2005/8/layout/hierarchy1"/>
    <dgm:cxn modelId="{514EEBC1-1963-41F0-897C-AB1BEC66973E}" type="presParOf" srcId="{F643B91A-6263-4B44-BB3E-21E7269F06A4}" destId="{FD4B8282-CF52-4AFF-BE62-82023887C6EE}" srcOrd="0" destOrd="0" presId="urn:microsoft.com/office/officeart/2005/8/layout/hierarchy1"/>
    <dgm:cxn modelId="{FAB6CE99-FD94-45E3-850A-DE08E1FDD9D9}" type="presParOf" srcId="{FD4B8282-CF52-4AFF-BE62-82023887C6EE}" destId="{91D71142-F7EE-4840-93AA-DF7ECF68540E}" srcOrd="0" destOrd="0" presId="urn:microsoft.com/office/officeart/2005/8/layout/hierarchy1"/>
    <dgm:cxn modelId="{6B5E60C1-43F0-4CAB-B541-B56F9133B7BE}" type="presParOf" srcId="{FD4B8282-CF52-4AFF-BE62-82023887C6EE}" destId="{BF52F18F-C6AC-4EB0-952C-93C51EABDE31}" srcOrd="1" destOrd="0" presId="urn:microsoft.com/office/officeart/2005/8/layout/hierarchy1"/>
    <dgm:cxn modelId="{555E60C8-774C-40F5-BDF8-5E21E9C8BFFA}" type="presParOf" srcId="{F643B91A-6263-4B44-BB3E-21E7269F06A4}" destId="{7AA2BFC6-9CDC-4F54-A5B1-CC62039FFEB7}" srcOrd="1" destOrd="0" presId="urn:microsoft.com/office/officeart/2005/8/layout/hierarchy1"/>
    <dgm:cxn modelId="{1E31E5CD-DC3F-44F7-B149-67B2C8DC2E60}" type="presParOf" srcId="{4792B93B-E827-4F82-8B0A-0600DB63B131}" destId="{A8D3EC1C-1092-4EC4-8ED4-6A1B0DADAE6E}" srcOrd="2" destOrd="0" presId="urn:microsoft.com/office/officeart/2005/8/layout/hierarchy1"/>
    <dgm:cxn modelId="{B7AC0C0C-FA83-405D-A60C-FBF1996A3A62}" type="presParOf" srcId="{A8D3EC1C-1092-4EC4-8ED4-6A1B0DADAE6E}" destId="{075FC9CD-77D1-4049-BB32-3C0790D050F9}" srcOrd="0" destOrd="0" presId="urn:microsoft.com/office/officeart/2005/8/layout/hierarchy1"/>
    <dgm:cxn modelId="{A25A08BF-99BC-4BCA-8005-8FDB9E5C2696}" type="presParOf" srcId="{075FC9CD-77D1-4049-BB32-3C0790D050F9}" destId="{3ED55A83-A157-41EA-8144-14D94E54ECB0}" srcOrd="0" destOrd="0" presId="urn:microsoft.com/office/officeart/2005/8/layout/hierarchy1"/>
    <dgm:cxn modelId="{AE79F5BE-AB17-45CD-92E0-72B228A1D78F}" type="presParOf" srcId="{075FC9CD-77D1-4049-BB32-3C0790D050F9}" destId="{D8615871-0AB3-46E6-9F7F-899B30231E7D}" srcOrd="1" destOrd="0" presId="urn:microsoft.com/office/officeart/2005/8/layout/hierarchy1"/>
    <dgm:cxn modelId="{7E2B1020-D8C9-463C-9953-A602A2829843}" type="presParOf" srcId="{A8D3EC1C-1092-4EC4-8ED4-6A1B0DADAE6E}" destId="{7680CF88-71D7-475A-8DE2-93A82062747A}"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0E4754-5280-4918-A765-26A57B7E4BB9}"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13922F0C-5BDA-4230-A7FB-C214B64B2A67}">
      <dgm:prSet/>
      <dgm:spPr/>
      <dgm:t>
        <a:bodyPr/>
        <a:lstStyle/>
        <a:p>
          <a:r>
            <a:rPr lang="en-US" dirty="0"/>
            <a:t>1/5</a:t>
          </a:r>
        </a:p>
      </dgm:t>
    </dgm:pt>
    <dgm:pt modelId="{FFEAFFED-0C76-48C6-A1DD-AC34086B278D}" type="parTrans" cxnId="{E4BDE067-C9FE-4959-A47C-CBF69BCB159A}">
      <dgm:prSet/>
      <dgm:spPr/>
      <dgm:t>
        <a:bodyPr/>
        <a:lstStyle/>
        <a:p>
          <a:endParaRPr lang="en-US"/>
        </a:p>
      </dgm:t>
    </dgm:pt>
    <dgm:pt modelId="{D95C7654-389C-4839-AB8D-BE5EE4A4AB60}" type="sibTrans" cxnId="{E4BDE067-C9FE-4959-A47C-CBF69BCB159A}">
      <dgm:prSet/>
      <dgm:spPr/>
      <dgm:t>
        <a:bodyPr/>
        <a:lstStyle/>
        <a:p>
          <a:endParaRPr lang="en-US"/>
        </a:p>
      </dgm:t>
    </dgm:pt>
    <dgm:pt modelId="{038E45FD-EAA2-4CCF-ABB5-4060293F5A7C}">
      <dgm:prSet/>
      <dgm:spPr/>
      <dgm:t>
        <a:bodyPr/>
        <a:lstStyle/>
        <a:p>
          <a:r>
            <a:rPr lang="en-US" dirty="0"/>
            <a:t>1/8</a:t>
          </a:r>
        </a:p>
      </dgm:t>
    </dgm:pt>
    <dgm:pt modelId="{4CAA197E-CE1F-41EC-ADA6-F427E7E49BF6}" type="parTrans" cxnId="{C6D239D5-97C6-4020-B9BC-9C93CF40DF67}">
      <dgm:prSet/>
      <dgm:spPr/>
      <dgm:t>
        <a:bodyPr/>
        <a:lstStyle/>
        <a:p>
          <a:endParaRPr lang="en-US"/>
        </a:p>
      </dgm:t>
    </dgm:pt>
    <dgm:pt modelId="{13D07E00-D20C-4D0F-AF2D-7051C0211E1B}" type="sibTrans" cxnId="{C6D239D5-97C6-4020-B9BC-9C93CF40DF67}">
      <dgm:prSet/>
      <dgm:spPr/>
      <dgm:t>
        <a:bodyPr/>
        <a:lstStyle/>
        <a:p>
          <a:endParaRPr lang="en-US"/>
        </a:p>
      </dgm:t>
    </dgm:pt>
    <dgm:pt modelId="{6B318E54-40D9-4AD4-82B2-7DBA40039B0F}">
      <dgm:prSet/>
      <dgm:spPr/>
      <dgm:t>
        <a:bodyPr/>
        <a:lstStyle/>
        <a:p>
          <a:r>
            <a:rPr lang="en-US" dirty="0"/>
            <a:t>1/3</a:t>
          </a:r>
        </a:p>
      </dgm:t>
    </dgm:pt>
    <dgm:pt modelId="{65CB8211-1059-4F08-B3D6-6E65C5A6672A}" type="parTrans" cxnId="{35318673-72EC-4DC1-BB69-5F685D6D1B9F}">
      <dgm:prSet/>
      <dgm:spPr/>
      <dgm:t>
        <a:bodyPr/>
        <a:lstStyle/>
        <a:p>
          <a:endParaRPr lang="en-US"/>
        </a:p>
      </dgm:t>
    </dgm:pt>
    <dgm:pt modelId="{9D94D770-A11D-484E-940C-5D21F009A2AB}" type="sibTrans" cxnId="{35318673-72EC-4DC1-BB69-5F685D6D1B9F}">
      <dgm:prSet/>
      <dgm:spPr/>
      <dgm:t>
        <a:bodyPr/>
        <a:lstStyle/>
        <a:p>
          <a:endParaRPr lang="en-US"/>
        </a:p>
      </dgm:t>
    </dgm:pt>
    <dgm:pt modelId="{4792B93B-E827-4F82-8B0A-0600DB63B131}" type="pres">
      <dgm:prSet presAssocID="{840E4754-5280-4918-A765-26A57B7E4BB9}" presName="hierChild1" presStyleCnt="0">
        <dgm:presLayoutVars>
          <dgm:chPref val="1"/>
          <dgm:dir/>
          <dgm:animOne val="branch"/>
          <dgm:animLvl val="lvl"/>
          <dgm:resizeHandles/>
        </dgm:presLayoutVars>
      </dgm:prSet>
      <dgm:spPr/>
    </dgm:pt>
    <dgm:pt modelId="{EA2CB04D-999D-45A9-A480-E8900B12FBB0}" type="pres">
      <dgm:prSet presAssocID="{13922F0C-5BDA-4230-A7FB-C214B64B2A67}" presName="hierRoot1" presStyleCnt="0"/>
      <dgm:spPr/>
    </dgm:pt>
    <dgm:pt modelId="{8D5DBA89-B75A-410D-9E0A-8C9BFEE5BC58}" type="pres">
      <dgm:prSet presAssocID="{13922F0C-5BDA-4230-A7FB-C214B64B2A67}" presName="composite" presStyleCnt="0"/>
      <dgm:spPr/>
    </dgm:pt>
    <dgm:pt modelId="{72C85BE7-B211-4B8A-B99F-286EC949AB6F}" type="pres">
      <dgm:prSet presAssocID="{13922F0C-5BDA-4230-A7FB-C214B64B2A67}" presName="background" presStyleLbl="node0" presStyleIdx="0" presStyleCnt="3"/>
      <dgm:spPr/>
    </dgm:pt>
    <dgm:pt modelId="{21BE2FB4-AC4A-486E-87FB-BC083FAD6F07}" type="pres">
      <dgm:prSet presAssocID="{13922F0C-5BDA-4230-A7FB-C214B64B2A67}" presName="text" presStyleLbl="fgAcc0" presStyleIdx="0" presStyleCnt="3">
        <dgm:presLayoutVars>
          <dgm:chPref val="3"/>
        </dgm:presLayoutVars>
      </dgm:prSet>
      <dgm:spPr/>
    </dgm:pt>
    <dgm:pt modelId="{A58D63B3-AF2F-45C3-A782-3F20863BC760}" type="pres">
      <dgm:prSet presAssocID="{13922F0C-5BDA-4230-A7FB-C214B64B2A67}" presName="hierChild2" presStyleCnt="0"/>
      <dgm:spPr/>
    </dgm:pt>
    <dgm:pt modelId="{F643B91A-6263-4B44-BB3E-21E7269F06A4}" type="pres">
      <dgm:prSet presAssocID="{038E45FD-EAA2-4CCF-ABB5-4060293F5A7C}" presName="hierRoot1" presStyleCnt="0"/>
      <dgm:spPr/>
    </dgm:pt>
    <dgm:pt modelId="{FD4B8282-CF52-4AFF-BE62-82023887C6EE}" type="pres">
      <dgm:prSet presAssocID="{038E45FD-EAA2-4CCF-ABB5-4060293F5A7C}" presName="composite" presStyleCnt="0"/>
      <dgm:spPr/>
    </dgm:pt>
    <dgm:pt modelId="{91D71142-F7EE-4840-93AA-DF7ECF68540E}" type="pres">
      <dgm:prSet presAssocID="{038E45FD-EAA2-4CCF-ABB5-4060293F5A7C}" presName="background" presStyleLbl="node0" presStyleIdx="1" presStyleCnt="3"/>
      <dgm:spPr/>
    </dgm:pt>
    <dgm:pt modelId="{BF52F18F-C6AC-4EB0-952C-93C51EABDE31}" type="pres">
      <dgm:prSet presAssocID="{038E45FD-EAA2-4CCF-ABB5-4060293F5A7C}" presName="text" presStyleLbl="fgAcc0" presStyleIdx="1" presStyleCnt="3">
        <dgm:presLayoutVars>
          <dgm:chPref val="3"/>
        </dgm:presLayoutVars>
      </dgm:prSet>
      <dgm:spPr/>
    </dgm:pt>
    <dgm:pt modelId="{7AA2BFC6-9CDC-4F54-A5B1-CC62039FFEB7}" type="pres">
      <dgm:prSet presAssocID="{038E45FD-EAA2-4CCF-ABB5-4060293F5A7C}" presName="hierChild2" presStyleCnt="0"/>
      <dgm:spPr/>
    </dgm:pt>
    <dgm:pt modelId="{A8D3EC1C-1092-4EC4-8ED4-6A1B0DADAE6E}" type="pres">
      <dgm:prSet presAssocID="{6B318E54-40D9-4AD4-82B2-7DBA40039B0F}" presName="hierRoot1" presStyleCnt="0"/>
      <dgm:spPr/>
    </dgm:pt>
    <dgm:pt modelId="{075FC9CD-77D1-4049-BB32-3C0790D050F9}" type="pres">
      <dgm:prSet presAssocID="{6B318E54-40D9-4AD4-82B2-7DBA40039B0F}" presName="composite" presStyleCnt="0"/>
      <dgm:spPr/>
    </dgm:pt>
    <dgm:pt modelId="{3ED55A83-A157-41EA-8144-14D94E54ECB0}" type="pres">
      <dgm:prSet presAssocID="{6B318E54-40D9-4AD4-82B2-7DBA40039B0F}" presName="background" presStyleLbl="node0" presStyleIdx="2" presStyleCnt="3"/>
      <dgm:spPr/>
    </dgm:pt>
    <dgm:pt modelId="{D8615871-0AB3-46E6-9F7F-899B30231E7D}" type="pres">
      <dgm:prSet presAssocID="{6B318E54-40D9-4AD4-82B2-7DBA40039B0F}" presName="text" presStyleLbl="fgAcc0" presStyleIdx="2" presStyleCnt="3">
        <dgm:presLayoutVars>
          <dgm:chPref val="3"/>
        </dgm:presLayoutVars>
      </dgm:prSet>
      <dgm:spPr/>
    </dgm:pt>
    <dgm:pt modelId="{7680CF88-71D7-475A-8DE2-93A82062747A}" type="pres">
      <dgm:prSet presAssocID="{6B318E54-40D9-4AD4-82B2-7DBA40039B0F}" presName="hierChild2" presStyleCnt="0"/>
      <dgm:spPr/>
    </dgm:pt>
  </dgm:ptLst>
  <dgm:cxnLst>
    <dgm:cxn modelId="{94E6D81E-9706-4707-9A63-6ED522B2D385}" type="presOf" srcId="{038E45FD-EAA2-4CCF-ABB5-4060293F5A7C}" destId="{BF52F18F-C6AC-4EB0-952C-93C51EABDE31}" srcOrd="0" destOrd="0" presId="urn:microsoft.com/office/officeart/2005/8/layout/hierarchy1"/>
    <dgm:cxn modelId="{E4BDE067-C9FE-4959-A47C-CBF69BCB159A}" srcId="{840E4754-5280-4918-A765-26A57B7E4BB9}" destId="{13922F0C-5BDA-4230-A7FB-C214B64B2A67}" srcOrd="0" destOrd="0" parTransId="{FFEAFFED-0C76-48C6-A1DD-AC34086B278D}" sibTransId="{D95C7654-389C-4839-AB8D-BE5EE4A4AB60}"/>
    <dgm:cxn modelId="{35318673-72EC-4DC1-BB69-5F685D6D1B9F}" srcId="{840E4754-5280-4918-A765-26A57B7E4BB9}" destId="{6B318E54-40D9-4AD4-82B2-7DBA40039B0F}" srcOrd="2" destOrd="0" parTransId="{65CB8211-1059-4F08-B3D6-6E65C5A6672A}" sibTransId="{9D94D770-A11D-484E-940C-5D21F009A2AB}"/>
    <dgm:cxn modelId="{05299482-3E0D-40FB-A738-D97AF52F49EE}" type="presOf" srcId="{6B318E54-40D9-4AD4-82B2-7DBA40039B0F}" destId="{D8615871-0AB3-46E6-9F7F-899B30231E7D}" srcOrd="0" destOrd="0" presId="urn:microsoft.com/office/officeart/2005/8/layout/hierarchy1"/>
    <dgm:cxn modelId="{E8B130C6-0FF6-4A7E-8AF1-C07EE682F466}" type="presOf" srcId="{840E4754-5280-4918-A765-26A57B7E4BB9}" destId="{4792B93B-E827-4F82-8B0A-0600DB63B131}" srcOrd="0" destOrd="0" presId="urn:microsoft.com/office/officeart/2005/8/layout/hierarchy1"/>
    <dgm:cxn modelId="{C6D239D5-97C6-4020-B9BC-9C93CF40DF67}" srcId="{840E4754-5280-4918-A765-26A57B7E4BB9}" destId="{038E45FD-EAA2-4CCF-ABB5-4060293F5A7C}" srcOrd="1" destOrd="0" parTransId="{4CAA197E-CE1F-41EC-ADA6-F427E7E49BF6}" sibTransId="{13D07E00-D20C-4D0F-AF2D-7051C0211E1B}"/>
    <dgm:cxn modelId="{580159E6-E98B-4585-81F2-356285DA24E6}" type="presOf" srcId="{13922F0C-5BDA-4230-A7FB-C214B64B2A67}" destId="{21BE2FB4-AC4A-486E-87FB-BC083FAD6F07}" srcOrd="0" destOrd="0" presId="urn:microsoft.com/office/officeart/2005/8/layout/hierarchy1"/>
    <dgm:cxn modelId="{0DA8E162-07DC-4010-B94E-CC564D71C7B1}" type="presParOf" srcId="{4792B93B-E827-4F82-8B0A-0600DB63B131}" destId="{EA2CB04D-999D-45A9-A480-E8900B12FBB0}" srcOrd="0" destOrd="0" presId="urn:microsoft.com/office/officeart/2005/8/layout/hierarchy1"/>
    <dgm:cxn modelId="{C7841AF8-EA5A-49F8-9890-B59D57B64A38}" type="presParOf" srcId="{EA2CB04D-999D-45A9-A480-E8900B12FBB0}" destId="{8D5DBA89-B75A-410D-9E0A-8C9BFEE5BC58}" srcOrd="0" destOrd="0" presId="urn:microsoft.com/office/officeart/2005/8/layout/hierarchy1"/>
    <dgm:cxn modelId="{1F3E8B97-2F47-475F-A261-6803A06400D1}" type="presParOf" srcId="{8D5DBA89-B75A-410D-9E0A-8C9BFEE5BC58}" destId="{72C85BE7-B211-4B8A-B99F-286EC949AB6F}" srcOrd="0" destOrd="0" presId="urn:microsoft.com/office/officeart/2005/8/layout/hierarchy1"/>
    <dgm:cxn modelId="{CE5E2714-2265-40D5-BABF-EE1D3D10DC7A}" type="presParOf" srcId="{8D5DBA89-B75A-410D-9E0A-8C9BFEE5BC58}" destId="{21BE2FB4-AC4A-486E-87FB-BC083FAD6F07}" srcOrd="1" destOrd="0" presId="urn:microsoft.com/office/officeart/2005/8/layout/hierarchy1"/>
    <dgm:cxn modelId="{EBEB8EA4-822A-4008-A381-1C42B1C15072}" type="presParOf" srcId="{EA2CB04D-999D-45A9-A480-E8900B12FBB0}" destId="{A58D63B3-AF2F-45C3-A782-3F20863BC760}" srcOrd="1" destOrd="0" presId="urn:microsoft.com/office/officeart/2005/8/layout/hierarchy1"/>
    <dgm:cxn modelId="{2F009D61-ABD5-495A-A9BC-ED0DDE517070}" type="presParOf" srcId="{4792B93B-E827-4F82-8B0A-0600DB63B131}" destId="{F643B91A-6263-4B44-BB3E-21E7269F06A4}" srcOrd="1" destOrd="0" presId="urn:microsoft.com/office/officeart/2005/8/layout/hierarchy1"/>
    <dgm:cxn modelId="{514EEBC1-1963-41F0-897C-AB1BEC66973E}" type="presParOf" srcId="{F643B91A-6263-4B44-BB3E-21E7269F06A4}" destId="{FD4B8282-CF52-4AFF-BE62-82023887C6EE}" srcOrd="0" destOrd="0" presId="urn:microsoft.com/office/officeart/2005/8/layout/hierarchy1"/>
    <dgm:cxn modelId="{FAB6CE99-FD94-45E3-850A-DE08E1FDD9D9}" type="presParOf" srcId="{FD4B8282-CF52-4AFF-BE62-82023887C6EE}" destId="{91D71142-F7EE-4840-93AA-DF7ECF68540E}" srcOrd="0" destOrd="0" presId="urn:microsoft.com/office/officeart/2005/8/layout/hierarchy1"/>
    <dgm:cxn modelId="{6B5E60C1-43F0-4CAB-B541-B56F9133B7BE}" type="presParOf" srcId="{FD4B8282-CF52-4AFF-BE62-82023887C6EE}" destId="{BF52F18F-C6AC-4EB0-952C-93C51EABDE31}" srcOrd="1" destOrd="0" presId="urn:microsoft.com/office/officeart/2005/8/layout/hierarchy1"/>
    <dgm:cxn modelId="{555E60C8-774C-40F5-BDF8-5E21E9C8BFFA}" type="presParOf" srcId="{F643B91A-6263-4B44-BB3E-21E7269F06A4}" destId="{7AA2BFC6-9CDC-4F54-A5B1-CC62039FFEB7}" srcOrd="1" destOrd="0" presId="urn:microsoft.com/office/officeart/2005/8/layout/hierarchy1"/>
    <dgm:cxn modelId="{1E31E5CD-DC3F-44F7-B149-67B2C8DC2E60}" type="presParOf" srcId="{4792B93B-E827-4F82-8B0A-0600DB63B131}" destId="{A8D3EC1C-1092-4EC4-8ED4-6A1B0DADAE6E}" srcOrd="2" destOrd="0" presId="urn:microsoft.com/office/officeart/2005/8/layout/hierarchy1"/>
    <dgm:cxn modelId="{B7AC0C0C-FA83-405D-A60C-FBF1996A3A62}" type="presParOf" srcId="{A8D3EC1C-1092-4EC4-8ED4-6A1B0DADAE6E}" destId="{075FC9CD-77D1-4049-BB32-3C0790D050F9}" srcOrd="0" destOrd="0" presId="urn:microsoft.com/office/officeart/2005/8/layout/hierarchy1"/>
    <dgm:cxn modelId="{A25A08BF-99BC-4BCA-8005-8FDB9E5C2696}" type="presParOf" srcId="{075FC9CD-77D1-4049-BB32-3C0790D050F9}" destId="{3ED55A83-A157-41EA-8144-14D94E54ECB0}" srcOrd="0" destOrd="0" presId="urn:microsoft.com/office/officeart/2005/8/layout/hierarchy1"/>
    <dgm:cxn modelId="{AE79F5BE-AB17-45CD-92E0-72B228A1D78F}" type="presParOf" srcId="{075FC9CD-77D1-4049-BB32-3C0790D050F9}" destId="{D8615871-0AB3-46E6-9F7F-899B30231E7D}" srcOrd="1" destOrd="0" presId="urn:microsoft.com/office/officeart/2005/8/layout/hierarchy1"/>
    <dgm:cxn modelId="{7E2B1020-D8C9-463C-9953-A602A2829843}" type="presParOf" srcId="{A8D3EC1C-1092-4EC4-8ED4-6A1B0DADAE6E}" destId="{7680CF88-71D7-475A-8DE2-93A82062747A}"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0E4754-5280-4918-A765-26A57B7E4BB9}"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13922F0C-5BDA-4230-A7FB-C214B64B2A67}">
      <dgm:prSet/>
      <dgm:spPr>
        <a:solidFill>
          <a:srgbClr val="FF0000">
            <a:alpha val="90000"/>
          </a:srgbClr>
        </a:solidFill>
      </dgm:spPr>
      <dgm:t>
        <a:bodyPr/>
        <a:lstStyle/>
        <a:p>
          <a:r>
            <a:rPr lang="en-US" dirty="0"/>
            <a:t>1/5</a:t>
          </a:r>
        </a:p>
      </dgm:t>
    </dgm:pt>
    <dgm:pt modelId="{FFEAFFED-0C76-48C6-A1DD-AC34086B278D}" type="parTrans" cxnId="{E4BDE067-C9FE-4959-A47C-CBF69BCB159A}">
      <dgm:prSet/>
      <dgm:spPr/>
      <dgm:t>
        <a:bodyPr/>
        <a:lstStyle/>
        <a:p>
          <a:endParaRPr lang="en-US"/>
        </a:p>
      </dgm:t>
    </dgm:pt>
    <dgm:pt modelId="{D95C7654-389C-4839-AB8D-BE5EE4A4AB60}" type="sibTrans" cxnId="{E4BDE067-C9FE-4959-A47C-CBF69BCB159A}">
      <dgm:prSet/>
      <dgm:spPr/>
      <dgm:t>
        <a:bodyPr/>
        <a:lstStyle/>
        <a:p>
          <a:endParaRPr lang="en-US"/>
        </a:p>
      </dgm:t>
    </dgm:pt>
    <dgm:pt modelId="{038E45FD-EAA2-4CCF-ABB5-4060293F5A7C}">
      <dgm:prSet/>
      <dgm:spPr>
        <a:solidFill>
          <a:srgbClr val="FF0000">
            <a:alpha val="90000"/>
          </a:srgbClr>
        </a:solidFill>
      </dgm:spPr>
      <dgm:t>
        <a:bodyPr/>
        <a:lstStyle/>
        <a:p>
          <a:r>
            <a:rPr lang="en-US" dirty="0"/>
            <a:t>1/8</a:t>
          </a:r>
        </a:p>
      </dgm:t>
    </dgm:pt>
    <dgm:pt modelId="{4CAA197E-CE1F-41EC-ADA6-F427E7E49BF6}" type="parTrans" cxnId="{C6D239D5-97C6-4020-B9BC-9C93CF40DF67}">
      <dgm:prSet/>
      <dgm:spPr/>
      <dgm:t>
        <a:bodyPr/>
        <a:lstStyle/>
        <a:p>
          <a:endParaRPr lang="en-US"/>
        </a:p>
      </dgm:t>
    </dgm:pt>
    <dgm:pt modelId="{13D07E00-D20C-4D0F-AF2D-7051C0211E1B}" type="sibTrans" cxnId="{C6D239D5-97C6-4020-B9BC-9C93CF40DF67}">
      <dgm:prSet/>
      <dgm:spPr/>
      <dgm:t>
        <a:bodyPr/>
        <a:lstStyle/>
        <a:p>
          <a:endParaRPr lang="en-US"/>
        </a:p>
      </dgm:t>
    </dgm:pt>
    <dgm:pt modelId="{6B318E54-40D9-4AD4-82B2-7DBA40039B0F}">
      <dgm:prSet/>
      <dgm:spPr>
        <a:solidFill>
          <a:srgbClr val="00B050">
            <a:alpha val="90000"/>
          </a:srgbClr>
        </a:solidFill>
      </dgm:spPr>
      <dgm:t>
        <a:bodyPr/>
        <a:lstStyle/>
        <a:p>
          <a:r>
            <a:rPr lang="en-US" dirty="0"/>
            <a:t>1/3</a:t>
          </a:r>
        </a:p>
      </dgm:t>
    </dgm:pt>
    <dgm:pt modelId="{65CB8211-1059-4F08-B3D6-6E65C5A6672A}" type="parTrans" cxnId="{35318673-72EC-4DC1-BB69-5F685D6D1B9F}">
      <dgm:prSet/>
      <dgm:spPr/>
      <dgm:t>
        <a:bodyPr/>
        <a:lstStyle/>
        <a:p>
          <a:endParaRPr lang="en-US"/>
        </a:p>
      </dgm:t>
    </dgm:pt>
    <dgm:pt modelId="{9D94D770-A11D-484E-940C-5D21F009A2AB}" type="sibTrans" cxnId="{35318673-72EC-4DC1-BB69-5F685D6D1B9F}">
      <dgm:prSet/>
      <dgm:spPr/>
      <dgm:t>
        <a:bodyPr/>
        <a:lstStyle/>
        <a:p>
          <a:endParaRPr lang="en-US"/>
        </a:p>
      </dgm:t>
    </dgm:pt>
    <dgm:pt modelId="{4792B93B-E827-4F82-8B0A-0600DB63B131}" type="pres">
      <dgm:prSet presAssocID="{840E4754-5280-4918-A765-26A57B7E4BB9}" presName="hierChild1" presStyleCnt="0">
        <dgm:presLayoutVars>
          <dgm:chPref val="1"/>
          <dgm:dir/>
          <dgm:animOne val="branch"/>
          <dgm:animLvl val="lvl"/>
          <dgm:resizeHandles/>
        </dgm:presLayoutVars>
      </dgm:prSet>
      <dgm:spPr/>
    </dgm:pt>
    <dgm:pt modelId="{EA2CB04D-999D-45A9-A480-E8900B12FBB0}" type="pres">
      <dgm:prSet presAssocID="{13922F0C-5BDA-4230-A7FB-C214B64B2A67}" presName="hierRoot1" presStyleCnt="0"/>
      <dgm:spPr/>
    </dgm:pt>
    <dgm:pt modelId="{8D5DBA89-B75A-410D-9E0A-8C9BFEE5BC58}" type="pres">
      <dgm:prSet presAssocID="{13922F0C-5BDA-4230-A7FB-C214B64B2A67}" presName="composite" presStyleCnt="0"/>
      <dgm:spPr/>
    </dgm:pt>
    <dgm:pt modelId="{72C85BE7-B211-4B8A-B99F-286EC949AB6F}" type="pres">
      <dgm:prSet presAssocID="{13922F0C-5BDA-4230-A7FB-C214B64B2A67}" presName="background" presStyleLbl="node0" presStyleIdx="0" presStyleCnt="3"/>
      <dgm:spPr/>
    </dgm:pt>
    <dgm:pt modelId="{21BE2FB4-AC4A-486E-87FB-BC083FAD6F07}" type="pres">
      <dgm:prSet presAssocID="{13922F0C-5BDA-4230-A7FB-C214B64B2A67}" presName="text" presStyleLbl="fgAcc0" presStyleIdx="0" presStyleCnt="3">
        <dgm:presLayoutVars>
          <dgm:chPref val="3"/>
        </dgm:presLayoutVars>
      </dgm:prSet>
      <dgm:spPr/>
    </dgm:pt>
    <dgm:pt modelId="{A58D63B3-AF2F-45C3-A782-3F20863BC760}" type="pres">
      <dgm:prSet presAssocID="{13922F0C-5BDA-4230-A7FB-C214B64B2A67}" presName="hierChild2" presStyleCnt="0"/>
      <dgm:spPr/>
    </dgm:pt>
    <dgm:pt modelId="{F643B91A-6263-4B44-BB3E-21E7269F06A4}" type="pres">
      <dgm:prSet presAssocID="{038E45FD-EAA2-4CCF-ABB5-4060293F5A7C}" presName="hierRoot1" presStyleCnt="0"/>
      <dgm:spPr/>
    </dgm:pt>
    <dgm:pt modelId="{FD4B8282-CF52-4AFF-BE62-82023887C6EE}" type="pres">
      <dgm:prSet presAssocID="{038E45FD-EAA2-4CCF-ABB5-4060293F5A7C}" presName="composite" presStyleCnt="0"/>
      <dgm:spPr/>
    </dgm:pt>
    <dgm:pt modelId="{91D71142-F7EE-4840-93AA-DF7ECF68540E}" type="pres">
      <dgm:prSet presAssocID="{038E45FD-EAA2-4CCF-ABB5-4060293F5A7C}" presName="background" presStyleLbl="node0" presStyleIdx="1" presStyleCnt="3"/>
      <dgm:spPr/>
    </dgm:pt>
    <dgm:pt modelId="{BF52F18F-C6AC-4EB0-952C-93C51EABDE31}" type="pres">
      <dgm:prSet presAssocID="{038E45FD-EAA2-4CCF-ABB5-4060293F5A7C}" presName="text" presStyleLbl="fgAcc0" presStyleIdx="1" presStyleCnt="3">
        <dgm:presLayoutVars>
          <dgm:chPref val="3"/>
        </dgm:presLayoutVars>
      </dgm:prSet>
      <dgm:spPr/>
    </dgm:pt>
    <dgm:pt modelId="{7AA2BFC6-9CDC-4F54-A5B1-CC62039FFEB7}" type="pres">
      <dgm:prSet presAssocID="{038E45FD-EAA2-4CCF-ABB5-4060293F5A7C}" presName="hierChild2" presStyleCnt="0"/>
      <dgm:spPr/>
    </dgm:pt>
    <dgm:pt modelId="{A8D3EC1C-1092-4EC4-8ED4-6A1B0DADAE6E}" type="pres">
      <dgm:prSet presAssocID="{6B318E54-40D9-4AD4-82B2-7DBA40039B0F}" presName="hierRoot1" presStyleCnt="0"/>
      <dgm:spPr/>
    </dgm:pt>
    <dgm:pt modelId="{075FC9CD-77D1-4049-BB32-3C0790D050F9}" type="pres">
      <dgm:prSet presAssocID="{6B318E54-40D9-4AD4-82B2-7DBA40039B0F}" presName="composite" presStyleCnt="0"/>
      <dgm:spPr/>
    </dgm:pt>
    <dgm:pt modelId="{3ED55A83-A157-41EA-8144-14D94E54ECB0}" type="pres">
      <dgm:prSet presAssocID="{6B318E54-40D9-4AD4-82B2-7DBA40039B0F}" presName="background" presStyleLbl="node0" presStyleIdx="2" presStyleCnt="3"/>
      <dgm:spPr/>
    </dgm:pt>
    <dgm:pt modelId="{D8615871-0AB3-46E6-9F7F-899B30231E7D}" type="pres">
      <dgm:prSet presAssocID="{6B318E54-40D9-4AD4-82B2-7DBA40039B0F}" presName="text" presStyleLbl="fgAcc0" presStyleIdx="2" presStyleCnt="3">
        <dgm:presLayoutVars>
          <dgm:chPref val="3"/>
        </dgm:presLayoutVars>
      </dgm:prSet>
      <dgm:spPr/>
    </dgm:pt>
    <dgm:pt modelId="{7680CF88-71D7-475A-8DE2-93A82062747A}" type="pres">
      <dgm:prSet presAssocID="{6B318E54-40D9-4AD4-82B2-7DBA40039B0F}" presName="hierChild2" presStyleCnt="0"/>
      <dgm:spPr/>
    </dgm:pt>
  </dgm:ptLst>
  <dgm:cxnLst>
    <dgm:cxn modelId="{94E6D81E-9706-4707-9A63-6ED522B2D385}" type="presOf" srcId="{038E45FD-EAA2-4CCF-ABB5-4060293F5A7C}" destId="{BF52F18F-C6AC-4EB0-952C-93C51EABDE31}" srcOrd="0" destOrd="0" presId="urn:microsoft.com/office/officeart/2005/8/layout/hierarchy1"/>
    <dgm:cxn modelId="{E4BDE067-C9FE-4959-A47C-CBF69BCB159A}" srcId="{840E4754-5280-4918-A765-26A57B7E4BB9}" destId="{13922F0C-5BDA-4230-A7FB-C214B64B2A67}" srcOrd="0" destOrd="0" parTransId="{FFEAFFED-0C76-48C6-A1DD-AC34086B278D}" sibTransId="{D95C7654-389C-4839-AB8D-BE5EE4A4AB60}"/>
    <dgm:cxn modelId="{35318673-72EC-4DC1-BB69-5F685D6D1B9F}" srcId="{840E4754-5280-4918-A765-26A57B7E4BB9}" destId="{6B318E54-40D9-4AD4-82B2-7DBA40039B0F}" srcOrd="2" destOrd="0" parTransId="{65CB8211-1059-4F08-B3D6-6E65C5A6672A}" sibTransId="{9D94D770-A11D-484E-940C-5D21F009A2AB}"/>
    <dgm:cxn modelId="{05299482-3E0D-40FB-A738-D97AF52F49EE}" type="presOf" srcId="{6B318E54-40D9-4AD4-82B2-7DBA40039B0F}" destId="{D8615871-0AB3-46E6-9F7F-899B30231E7D}" srcOrd="0" destOrd="0" presId="urn:microsoft.com/office/officeart/2005/8/layout/hierarchy1"/>
    <dgm:cxn modelId="{E8B130C6-0FF6-4A7E-8AF1-C07EE682F466}" type="presOf" srcId="{840E4754-5280-4918-A765-26A57B7E4BB9}" destId="{4792B93B-E827-4F82-8B0A-0600DB63B131}" srcOrd="0" destOrd="0" presId="urn:microsoft.com/office/officeart/2005/8/layout/hierarchy1"/>
    <dgm:cxn modelId="{C6D239D5-97C6-4020-B9BC-9C93CF40DF67}" srcId="{840E4754-5280-4918-A765-26A57B7E4BB9}" destId="{038E45FD-EAA2-4CCF-ABB5-4060293F5A7C}" srcOrd="1" destOrd="0" parTransId="{4CAA197E-CE1F-41EC-ADA6-F427E7E49BF6}" sibTransId="{13D07E00-D20C-4D0F-AF2D-7051C0211E1B}"/>
    <dgm:cxn modelId="{580159E6-E98B-4585-81F2-356285DA24E6}" type="presOf" srcId="{13922F0C-5BDA-4230-A7FB-C214B64B2A67}" destId="{21BE2FB4-AC4A-486E-87FB-BC083FAD6F07}" srcOrd="0" destOrd="0" presId="urn:microsoft.com/office/officeart/2005/8/layout/hierarchy1"/>
    <dgm:cxn modelId="{0DA8E162-07DC-4010-B94E-CC564D71C7B1}" type="presParOf" srcId="{4792B93B-E827-4F82-8B0A-0600DB63B131}" destId="{EA2CB04D-999D-45A9-A480-E8900B12FBB0}" srcOrd="0" destOrd="0" presId="urn:microsoft.com/office/officeart/2005/8/layout/hierarchy1"/>
    <dgm:cxn modelId="{C7841AF8-EA5A-49F8-9890-B59D57B64A38}" type="presParOf" srcId="{EA2CB04D-999D-45A9-A480-E8900B12FBB0}" destId="{8D5DBA89-B75A-410D-9E0A-8C9BFEE5BC58}" srcOrd="0" destOrd="0" presId="urn:microsoft.com/office/officeart/2005/8/layout/hierarchy1"/>
    <dgm:cxn modelId="{1F3E8B97-2F47-475F-A261-6803A06400D1}" type="presParOf" srcId="{8D5DBA89-B75A-410D-9E0A-8C9BFEE5BC58}" destId="{72C85BE7-B211-4B8A-B99F-286EC949AB6F}" srcOrd="0" destOrd="0" presId="urn:microsoft.com/office/officeart/2005/8/layout/hierarchy1"/>
    <dgm:cxn modelId="{CE5E2714-2265-40D5-BABF-EE1D3D10DC7A}" type="presParOf" srcId="{8D5DBA89-B75A-410D-9E0A-8C9BFEE5BC58}" destId="{21BE2FB4-AC4A-486E-87FB-BC083FAD6F07}" srcOrd="1" destOrd="0" presId="urn:microsoft.com/office/officeart/2005/8/layout/hierarchy1"/>
    <dgm:cxn modelId="{EBEB8EA4-822A-4008-A381-1C42B1C15072}" type="presParOf" srcId="{EA2CB04D-999D-45A9-A480-E8900B12FBB0}" destId="{A58D63B3-AF2F-45C3-A782-3F20863BC760}" srcOrd="1" destOrd="0" presId="urn:microsoft.com/office/officeart/2005/8/layout/hierarchy1"/>
    <dgm:cxn modelId="{2F009D61-ABD5-495A-A9BC-ED0DDE517070}" type="presParOf" srcId="{4792B93B-E827-4F82-8B0A-0600DB63B131}" destId="{F643B91A-6263-4B44-BB3E-21E7269F06A4}" srcOrd="1" destOrd="0" presId="urn:microsoft.com/office/officeart/2005/8/layout/hierarchy1"/>
    <dgm:cxn modelId="{514EEBC1-1963-41F0-897C-AB1BEC66973E}" type="presParOf" srcId="{F643B91A-6263-4B44-BB3E-21E7269F06A4}" destId="{FD4B8282-CF52-4AFF-BE62-82023887C6EE}" srcOrd="0" destOrd="0" presId="urn:microsoft.com/office/officeart/2005/8/layout/hierarchy1"/>
    <dgm:cxn modelId="{FAB6CE99-FD94-45E3-850A-DE08E1FDD9D9}" type="presParOf" srcId="{FD4B8282-CF52-4AFF-BE62-82023887C6EE}" destId="{91D71142-F7EE-4840-93AA-DF7ECF68540E}" srcOrd="0" destOrd="0" presId="urn:microsoft.com/office/officeart/2005/8/layout/hierarchy1"/>
    <dgm:cxn modelId="{6B5E60C1-43F0-4CAB-B541-B56F9133B7BE}" type="presParOf" srcId="{FD4B8282-CF52-4AFF-BE62-82023887C6EE}" destId="{BF52F18F-C6AC-4EB0-952C-93C51EABDE31}" srcOrd="1" destOrd="0" presId="urn:microsoft.com/office/officeart/2005/8/layout/hierarchy1"/>
    <dgm:cxn modelId="{555E60C8-774C-40F5-BDF8-5E21E9C8BFFA}" type="presParOf" srcId="{F643B91A-6263-4B44-BB3E-21E7269F06A4}" destId="{7AA2BFC6-9CDC-4F54-A5B1-CC62039FFEB7}" srcOrd="1" destOrd="0" presId="urn:microsoft.com/office/officeart/2005/8/layout/hierarchy1"/>
    <dgm:cxn modelId="{1E31E5CD-DC3F-44F7-B149-67B2C8DC2E60}" type="presParOf" srcId="{4792B93B-E827-4F82-8B0A-0600DB63B131}" destId="{A8D3EC1C-1092-4EC4-8ED4-6A1B0DADAE6E}" srcOrd="2" destOrd="0" presId="urn:microsoft.com/office/officeart/2005/8/layout/hierarchy1"/>
    <dgm:cxn modelId="{B7AC0C0C-FA83-405D-A60C-FBF1996A3A62}" type="presParOf" srcId="{A8D3EC1C-1092-4EC4-8ED4-6A1B0DADAE6E}" destId="{075FC9CD-77D1-4049-BB32-3C0790D050F9}" srcOrd="0" destOrd="0" presId="urn:microsoft.com/office/officeart/2005/8/layout/hierarchy1"/>
    <dgm:cxn modelId="{A25A08BF-99BC-4BCA-8005-8FDB9E5C2696}" type="presParOf" srcId="{075FC9CD-77D1-4049-BB32-3C0790D050F9}" destId="{3ED55A83-A157-41EA-8144-14D94E54ECB0}" srcOrd="0" destOrd="0" presId="urn:microsoft.com/office/officeart/2005/8/layout/hierarchy1"/>
    <dgm:cxn modelId="{AE79F5BE-AB17-45CD-92E0-72B228A1D78F}" type="presParOf" srcId="{075FC9CD-77D1-4049-BB32-3C0790D050F9}" destId="{D8615871-0AB3-46E6-9F7F-899B30231E7D}" srcOrd="1" destOrd="0" presId="urn:microsoft.com/office/officeart/2005/8/layout/hierarchy1"/>
    <dgm:cxn modelId="{7E2B1020-D8C9-463C-9953-A602A2829843}" type="presParOf" srcId="{A8D3EC1C-1092-4EC4-8ED4-6A1B0DADAE6E}" destId="{7680CF88-71D7-475A-8DE2-93A82062747A}"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0E4754-5280-4918-A765-26A57B7E4BB9}"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13922F0C-5BDA-4230-A7FB-C214B64B2A67}">
      <dgm:prSet/>
      <dgm:spPr/>
      <dgm:t>
        <a:bodyPr/>
        <a:lstStyle/>
        <a:p>
          <a:r>
            <a:rPr lang="en-US" dirty="0"/>
            <a:t>20%</a:t>
          </a:r>
        </a:p>
      </dgm:t>
    </dgm:pt>
    <dgm:pt modelId="{FFEAFFED-0C76-48C6-A1DD-AC34086B278D}" type="parTrans" cxnId="{E4BDE067-C9FE-4959-A47C-CBF69BCB159A}">
      <dgm:prSet/>
      <dgm:spPr/>
      <dgm:t>
        <a:bodyPr/>
        <a:lstStyle/>
        <a:p>
          <a:endParaRPr lang="en-US"/>
        </a:p>
      </dgm:t>
    </dgm:pt>
    <dgm:pt modelId="{D95C7654-389C-4839-AB8D-BE5EE4A4AB60}" type="sibTrans" cxnId="{E4BDE067-C9FE-4959-A47C-CBF69BCB159A}">
      <dgm:prSet/>
      <dgm:spPr/>
      <dgm:t>
        <a:bodyPr/>
        <a:lstStyle/>
        <a:p>
          <a:endParaRPr lang="en-US"/>
        </a:p>
      </dgm:t>
    </dgm:pt>
    <dgm:pt modelId="{038E45FD-EAA2-4CCF-ABB5-4060293F5A7C}">
      <dgm:prSet/>
      <dgm:spPr/>
      <dgm:t>
        <a:bodyPr/>
        <a:lstStyle/>
        <a:p>
          <a:r>
            <a:rPr lang="en-US" dirty="0"/>
            <a:t>30%</a:t>
          </a:r>
        </a:p>
      </dgm:t>
    </dgm:pt>
    <dgm:pt modelId="{4CAA197E-CE1F-41EC-ADA6-F427E7E49BF6}" type="parTrans" cxnId="{C6D239D5-97C6-4020-B9BC-9C93CF40DF67}">
      <dgm:prSet/>
      <dgm:spPr/>
      <dgm:t>
        <a:bodyPr/>
        <a:lstStyle/>
        <a:p>
          <a:endParaRPr lang="en-US"/>
        </a:p>
      </dgm:t>
    </dgm:pt>
    <dgm:pt modelId="{13D07E00-D20C-4D0F-AF2D-7051C0211E1B}" type="sibTrans" cxnId="{C6D239D5-97C6-4020-B9BC-9C93CF40DF67}">
      <dgm:prSet/>
      <dgm:spPr/>
      <dgm:t>
        <a:bodyPr/>
        <a:lstStyle/>
        <a:p>
          <a:endParaRPr lang="en-US"/>
        </a:p>
      </dgm:t>
    </dgm:pt>
    <dgm:pt modelId="{6B318E54-40D9-4AD4-82B2-7DBA40039B0F}">
      <dgm:prSet/>
      <dgm:spPr/>
      <dgm:t>
        <a:bodyPr/>
        <a:lstStyle/>
        <a:p>
          <a:r>
            <a:rPr lang="en-US" dirty="0"/>
            <a:t>50%</a:t>
          </a:r>
        </a:p>
      </dgm:t>
    </dgm:pt>
    <dgm:pt modelId="{65CB8211-1059-4F08-B3D6-6E65C5A6672A}" type="parTrans" cxnId="{35318673-72EC-4DC1-BB69-5F685D6D1B9F}">
      <dgm:prSet/>
      <dgm:spPr/>
      <dgm:t>
        <a:bodyPr/>
        <a:lstStyle/>
        <a:p>
          <a:endParaRPr lang="en-US"/>
        </a:p>
      </dgm:t>
    </dgm:pt>
    <dgm:pt modelId="{9D94D770-A11D-484E-940C-5D21F009A2AB}" type="sibTrans" cxnId="{35318673-72EC-4DC1-BB69-5F685D6D1B9F}">
      <dgm:prSet/>
      <dgm:spPr/>
      <dgm:t>
        <a:bodyPr/>
        <a:lstStyle/>
        <a:p>
          <a:endParaRPr lang="en-US"/>
        </a:p>
      </dgm:t>
    </dgm:pt>
    <dgm:pt modelId="{4792B93B-E827-4F82-8B0A-0600DB63B131}" type="pres">
      <dgm:prSet presAssocID="{840E4754-5280-4918-A765-26A57B7E4BB9}" presName="hierChild1" presStyleCnt="0">
        <dgm:presLayoutVars>
          <dgm:chPref val="1"/>
          <dgm:dir/>
          <dgm:animOne val="branch"/>
          <dgm:animLvl val="lvl"/>
          <dgm:resizeHandles/>
        </dgm:presLayoutVars>
      </dgm:prSet>
      <dgm:spPr/>
    </dgm:pt>
    <dgm:pt modelId="{EA2CB04D-999D-45A9-A480-E8900B12FBB0}" type="pres">
      <dgm:prSet presAssocID="{13922F0C-5BDA-4230-A7FB-C214B64B2A67}" presName="hierRoot1" presStyleCnt="0"/>
      <dgm:spPr/>
    </dgm:pt>
    <dgm:pt modelId="{8D5DBA89-B75A-410D-9E0A-8C9BFEE5BC58}" type="pres">
      <dgm:prSet presAssocID="{13922F0C-5BDA-4230-A7FB-C214B64B2A67}" presName="composite" presStyleCnt="0"/>
      <dgm:spPr/>
    </dgm:pt>
    <dgm:pt modelId="{72C85BE7-B211-4B8A-B99F-286EC949AB6F}" type="pres">
      <dgm:prSet presAssocID="{13922F0C-5BDA-4230-A7FB-C214B64B2A67}" presName="background" presStyleLbl="node0" presStyleIdx="0" presStyleCnt="3"/>
      <dgm:spPr/>
    </dgm:pt>
    <dgm:pt modelId="{21BE2FB4-AC4A-486E-87FB-BC083FAD6F07}" type="pres">
      <dgm:prSet presAssocID="{13922F0C-5BDA-4230-A7FB-C214B64B2A67}" presName="text" presStyleLbl="fgAcc0" presStyleIdx="0" presStyleCnt="3">
        <dgm:presLayoutVars>
          <dgm:chPref val="3"/>
        </dgm:presLayoutVars>
      </dgm:prSet>
      <dgm:spPr/>
    </dgm:pt>
    <dgm:pt modelId="{A58D63B3-AF2F-45C3-A782-3F20863BC760}" type="pres">
      <dgm:prSet presAssocID="{13922F0C-5BDA-4230-A7FB-C214B64B2A67}" presName="hierChild2" presStyleCnt="0"/>
      <dgm:spPr/>
    </dgm:pt>
    <dgm:pt modelId="{F643B91A-6263-4B44-BB3E-21E7269F06A4}" type="pres">
      <dgm:prSet presAssocID="{038E45FD-EAA2-4CCF-ABB5-4060293F5A7C}" presName="hierRoot1" presStyleCnt="0"/>
      <dgm:spPr/>
    </dgm:pt>
    <dgm:pt modelId="{FD4B8282-CF52-4AFF-BE62-82023887C6EE}" type="pres">
      <dgm:prSet presAssocID="{038E45FD-EAA2-4CCF-ABB5-4060293F5A7C}" presName="composite" presStyleCnt="0"/>
      <dgm:spPr/>
    </dgm:pt>
    <dgm:pt modelId="{91D71142-F7EE-4840-93AA-DF7ECF68540E}" type="pres">
      <dgm:prSet presAssocID="{038E45FD-EAA2-4CCF-ABB5-4060293F5A7C}" presName="background" presStyleLbl="node0" presStyleIdx="1" presStyleCnt="3"/>
      <dgm:spPr/>
    </dgm:pt>
    <dgm:pt modelId="{BF52F18F-C6AC-4EB0-952C-93C51EABDE31}" type="pres">
      <dgm:prSet presAssocID="{038E45FD-EAA2-4CCF-ABB5-4060293F5A7C}" presName="text" presStyleLbl="fgAcc0" presStyleIdx="1" presStyleCnt="3">
        <dgm:presLayoutVars>
          <dgm:chPref val="3"/>
        </dgm:presLayoutVars>
      </dgm:prSet>
      <dgm:spPr/>
    </dgm:pt>
    <dgm:pt modelId="{7AA2BFC6-9CDC-4F54-A5B1-CC62039FFEB7}" type="pres">
      <dgm:prSet presAssocID="{038E45FD-EAA2-4CCF-ABB5-4060293F5A7C}" presName="hierChild2" presStyleCnt="0"/>
      <dgm:spPr/>
    </dgm:pt>
    <dgm:pt modelId="{A8D3EC1C-1092-4EC4-8ED4-6A1B0DADAE6E}" type="pres">
      <dgm:prSet presAssocID="{6B318E54-40D9-4AD4-82B2-7DBA40039B0F}" presName="hierRoot1" presStyleCnt="0"/>
      <dgm:spPr/>
    </dgm:pt>
    <dgm:pt modelId="{075FC9CD-77D1-4049-BB32-3C0790D050F9}" type="pres">
      <dgm:prSet presAssocID="{6B318E54-40D9-4AD4-82B2-7DBA40039B0F}" presName="composite" presStyleCnt="0"/>
      <dgm:spPr/>
    </dgm:pt>
    <dgm:pt modelId="{3ED55A83-A157-41EA-8144-14D94E54ECB0}" type="pres">
      <dgm:prSet presAssocID="{6B318E54-40D9-4AD4-82B2-7DBA40039B0F}" presName="background" presStyleLbl="node0" presStyleIdx="2" presStyleCnt="3"/>
      <dgm:spPr/>
    </dgm:pt>
    <dgm:pt modelId="{D8615871-0AB3-46E6-9F7F-899B30231E7D}" type="pres">
      <dgm:prSet presAssocID="{6B318E54-40D9-4AD4-82B2-7DBA40039B0F}" presName="text" presStyleLbl="fgAcc0" presStyleIdx="2" presStyleCnt="3">
        <dgm:presLayoutVars>
          <dgm:chPref val="3"/>
        </dgm:presLayoutVars>
      </dgm:prSet>
      <dgm:spPr/>
    </dgm:pt>
    <dgm:pt modelId="{7680CF88-71D7-475A-8DE2-93A82062747A}" type="pres">
      <dgm:prSet presAssocID="{6B318E54-40D9-4AD4-82B2-7DBA40039B0F}" presName="hierChild2" presStyleCnt="0"/>
      <dgm:spPr/>
    </dgm:pt>
  </dgm:ptLst>
  <dgm:cxnLst>
    <dgm:cxn modelId="{94E6D81E-9706-4707-9A63-6ED522B2D385}" type="presOf" srcId="{038E45FD-EAA2-4CCF-ABB5-4060293F5A7C}" destId="{BF52F18F-C6AC-4EB0-952C-93C51EABDE31}" srcOrd="0" destOrd="0" presId="urn:microsoft.com/office/officeart/2005/8/layout/hierarchy1"/>
    <dgm:cxn modelId="{E4BDE067-C9FE-4959-A47C-CBF69BCB159A}" srcId="{840E4754-5280-4918-A765-26A57B7E4BB9}" destId="{13922F0C-5BDA-4230-A7FB-C214B64B2A67}" srcOrd="0" destOrd="0" parTransId="{FFEAFFED-0C76-48C6-A1DD-AC34086B278D}" sibTransId="{D95C7654-389C-4839-AB8D-BE5EE4A4AB60}"/>
    <dgm:cxn modelId="{35318673-72EC-4DC1-BB69-5F685D6D1B9F}" srcId="{840E4754-5280-4918-A765-26A57B7E4BB9}" destId="{6B318E54-40D9-4AD4-82B2-7DBA40039B0F}" srcOrd="2" destOrd="0" parTransId="{65CB8211-1059-4F08-B3D6-6E65C5A6672A}" sibTransId="{9D94D770-A11D-484E-940C-5D21F009A2AB}"/>
    <dgm:cxn modelId="{05299482-3E0D-40FB-A738-D97AF52F49EE}" type="presOf" srcId="{6B318E54-40D9-4AD4-82B2-7DBA40039B0F}" destId="{D8615871-0AB3-46E6-9F7F-899B30231E7D}" srcOrd="0" destOrd="0" presId="urn:microsoft.com/office/officeart/2005/8/layout/hierarchy1"/>
    <dgm:cxn modelId="{E8B130C6-0FF6-4A7E-8AF1-C07EE682F466}" type="presOf" srcId="{840E4754-5280-4918-A765-26A57B7E4BB9}" destId="{4792B93B-E827-4F82-8B0A-0600DB63B131}" srcOrd="0" destOrd="0" presId="urn:microsoft.com/office/officeart/2005/8/layout/hierarchy1"/>
    <dgm:cxn modelId="{C6D239D5-97C6-4020-B9BC-9C93CF40DF67}" srcId="{840E4754-5280-4918-A765-26A57B7E4BB9}" destId="{038E45FD-EAA2-4CCF-ABB5-4060293F5A7C}" srcOrd="1" destOrd="0" parTransId="{4CAA197E-CE1F-41EC-ADA6-F427E7E49BF6}" sibTransId="{13D07E00-D20C-4D0F-AF2D-7051C0211E1B}"/>
    <dgm:cxn modelId="{580159E6-E98B-4585-81F2-356285DA24E6}" type="presOf" srcId="{13922F0C-5BDA-4230-A7FB-C214B64B2A67}" destId="{21BE2FB4-AC4A-486E-87FB-BC083FAD6F07}" srcOrd="0" destOrd="0" presId="urn:microsoft.com/office/officeart/2005/8/layout/hierarchy1"/>
    <dgm:cxn modelId="{0DA8E162-07DC-4010-B94E-CC564D71C7B1}" type="presParOf" srcId="{4792B93B-E827-4F82-8B0A-0600DB63B131}" destId="{EA2CB04D-999D-45A9-A480-E8900B12FBB0}" srcOrd="0" destOrd="0" presId="urn:microsoft.com/office/officeart/2005/8/layout/hierarchy1"/>
    <dgm:cxn modelId="{C7841AF8-EA5A-49F8-9890-B59D57B64A38}" type="presParOf" srcId="{EA2CB04D-999D-45A9-A480-E8900B12FBB0}" destId="{8D5DBA89-B75A-410D-9E0A-8C9BFEE5BC58}" srcOrd="0" destOrd="0" presId="urn:microsoft.com/office/officeart/2005/8/layout/hierarchy1"/>
    <dgm:cxn modelId="{1F3E8B97-2F47-475F-A261-6803A06400D1}" type="presParOf" srcId="{8D5DBA89-B75A-410D-9E0A-8C9BFEE5BC58}" destId="{72C85BE7-B211-4B8A-B99F-286EC949AB6F}" srcOrd="0" destOrd="0" presId="urn:microsoft.com/office/officeart/2005/8/layout/hierarchy1"/>
    <dgm:cxn modelId="{CE5E2714-2265-40D5-BABF-EE1D3D10DC7A}" type="presParOf" srcId="{8D5DBA89-B75A-410D-9E0A-8C9BFEE5BC58}" destId="{21BE2FB4-AC4A-486E-87FB-BC083FAD6F07}" srcOrd="1" destOrd="0" presId="urn:microsoft.com/office/officeart/2005/8/layout/hierarchy1"/>
    <dgm:cxn modelId="{EBEB8EA4-822A-4008-A381-1C42B1C15072}" type="presParOf" srcId="{EA2CB04D-999D-45A9-A480-E8900B12FBB0}" destId="{A58D63B3-AF2F-45C3-A782-3F20863BC760}" srcOrd="1" destOrd="0" presId="urn:microsoft.com/office/officeart/2005/8/layout/hierarchy1"/>
    <dgm:cxn modelId="{2F009D61-ABD5-495A-A9BC-ED0DDE517070}" type="presParOf" srcId="{4792B93B-E827-4F82-8B0A-0600DB63B131}" destId="{F643B91A-6263-4B44-BB3E-21E7269F06A4}" srcOrd="1" destOrd="0" presId="urn:microsoft.com/office/officeart/2005/8/layout/hierarchy1"/>
    <dgm:cxn modelId="{514EEBC1-1963-41F0-897C-AB1BEC66973E}" type="presParOf" srcId="{F643B91A-6263-4B44-BB3E-21E7269F06A4}" destId="{FD4B8282-CF52-4AFF-BE62-82023887C6EE}" srcOrd="0" destOrd="0" presId="urn:microsoft.com/office/officeart/2005/8/layout/hierarchy1"/>
    <dgm:cxn modelId="{FAB6CE99-FD94-45E3-850A-DE08E1FDD9D9}" type="presParOf" srcId="{FD4B8282-CF52-4AFF-BE62-82023887C6EE}" destId="{91D71142-F7EE-4840-93AA-DF7ECF68540E}" srcOrd="0" destOrd="0" presId="urn:microsoft.com/office/officeart/2005/8/layout/hierarchy1"/>
    <dgm:cxn modelId="{6B5E60C1-43F0-4CAB-B541-B56F9133B7BE}" type="presParOf" srcId="{FD4B8282-CF52-4AFF-BE62-82023887C6EE}" destId="{BF52F18F-C6AC-4EB0-952C-93C51EABDE31}" srcOrd="1" destOrd="0" presId="urn:microsoft.com/office/officeart/2005/8/layout/hierarchy1"/>
    <dgm:cxn modelId="{555E60C8-774C-40F5-BDF8-5E21E9C8BFFA}" type="presParOf" srcId="{F643B91A-6263-4B44-BB3E-21E7269F06A4}" destId="{7AA2BFC6-9CDC-4F54-A5B1-CC62039FFEB7}" srcOrd="1" destOrd="0" presId="urn:microsoft.com/office/officeart/2005/8/layout/hierarchy1"/>
    <dgm:cxn modelId="{1E31E5CD-DC3F-44F7-B149-67B2C8DC2E60}" type="presParOf" srcId="{4792B93B-E827-4F82-8B0A-0600DB63B131}" destId="{A8D3EC1C-1092-4EC4-8ED4-6A1B0DADAE6E}" srcOrd="2" destOrd="0" presId="urn:microsoft.com/office/officeart/2005/8/layout/hierarchy1"/>
    <dgm:cxn modelId="{B7AC0C0C-FA83-405D-A60C-FBF1996A3A62}" type="presParOf" srcId="{A8D3EC1C-1092-4EC4-8ED4-6A1B0DADAE6E}" destId="{075FC9CD-77D1-4049-BB32-3C0790D050F9}" srcOrd="0" destOrd="0" presId="urn:microsoft.com/office/officeart/2005/8/layout/hierarchy1"/>
    <dgm:cxn modelId="{A25A08BF-99BC-4BCA-8005-8FDB9E5C2696}" type="presParOf" srcId="{075FC9CD-77D1-4049-BB32-3C0790D050F9}" destId="{3ED55A83-A157-41EA-8144-14D94E54ECB0}" srcOrd="0" destOrd="0" presId="urn:microsoft.com/office/officeart/2005/8/layout/hierarchy1"/>
    <dgm:cxn modelId="{AE79F5BE-AB17-45CD-92E0-72B228A1D78F}" type="presParOf" srcId="{075FC9CD-77D1-4049-BB32-3C0790D050F9}" destId="{D8615871-0AB3-46E6-9F7F-899B30231E7D}" srcOrd="1" destOrd="0" presId="urn:microsoft.com/office/officeart/2005/8/layout/hierarchy1"/>
    <dgm:cxn modelId="{7E2B1020-D8C9-463C-9953-A602A2829843}" type="presParOf" srcId="{A8D3EC1C-1092-4EC4-8ED4-6A1B0DADAE6E}" destId="{7680CF88-71D7-475A-8DE2-93A82062747A}"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22B0BA-CF22-4865-82F8-860C73E136A0}"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9E60D013-AE94-44E3-83C8-BA31FDA83A8C}">
      <dgm:prSet phldrT="[Text]"/>
      <dgm:spPr/>
      <dgm:t>
        <a:bodyPr/>
        <a:lstStyle/>
        <a:p>
          <a:r>
            <a:rPr lang="en-US" dirty="0">
              <a:cs typeface="Calibri Light"/>
            </a:rPr>
            <a:t>Level of help increases</a:t>
          </a:r>
        </a:p>
      </dgm:t>
    </dgm:pt>
    <dgm:pt modelId="{2F8D5E2F-2525-4167-949F-C22DE69EFD03}" type="parTrans" cxnId="{552E8078-224F-4B53-B4AC-5C9FC58BC558}">
      <dgm:prSet/>
      <dgm:spPr/>
      <dgm:t>
        <a:bodyPr/>
        <a:lstStyle/>
        <a:p>
          <a:endParaRPr lang="en-US"/>
        </a:p>
      </dgm:t>
    </dgm:pt>
    <dgm:pt modelId="{C84CA706-2522-4352-AAE0-7B4EFE9417ED}" type="sibTrans" cxnId="{552E8078-224F-4B53-B4AC-5C9FC58BC558}">
      <dgm:prSet/>
      <dgm:spPr/>
      <dgm:t>
        <a:bodyPr/>
        <a:lstStyle/>
        <a:p>
          <a:endParaRPr lang="en-US"/>
        </a:p>
      </dgm:t>
    </dgm:pt>
    <dgm:pt modelId="{9FE27DF6-AF85-48C3-A975-C70208F1DD03}">
      <dgm:prSet phldrT="[Text]"/>
      <dgm:spPr/>
      <dgm:t>
        <a:bodyPr/>
        <a:lstStyle/>
        <a:p>
          <a:r>
            <a:rPr lang="en-US" dirty="0">
              <a:cs typeface="Calibri Light"/>
            </a:rPr>
            <a:t>Child Completes less</a:t>
          </a:r>
        </a:p>
      </dgm:t>
    </dgm:pt>
    <dgm:pt modelId="{C54212F0-341D-4CA7-89C2-2D68A7D932FC}" type="parTrans" cxnId="{E1816FCD-F604-453D-A57E-1B3A71182964}">
      <dgm:prSet/>
      <dgm:spPr/>
      <dgm:t>
        <a:bodyPr/>
        <a:lstStyle/>
        <a:p>
          <a:endParaRPr lang="en-US"/>
        </a:p>
      </dgm:t>
    </dgm:pt>
    <dgm:pt modelId="{3E11B663-1746-48B0-9E40-8823B4A12043}" type="sibTrans" cxnId="{E1816FCD-F604-453D-A57E-1B3A71182964}">
      <dgm:prSet/>
      <dgm:spPr/>
      <dgm:t>
        <a:bodyPr/>
        <a:lstStyle/>
        <a:p>
          <a:endParaRPr lang="en-US"/>
        </a:p>
      </dgm:t>
    </dgm:pt>
    <dgm:pt modelId="{30FE17E4-2D80-4076-9B21-0BA56E40E85D}">
      <dgm:prSet phldrT="[Text]"/>
      <dgm:spPr/>
      <dgm:t>
        <a:bodyPr/>
        <a:lstStyle/>
        <a:p>
          <a:r>
            <a:rPr lang="en-US" dirty="0">
              <a:cs typeface="Calibri Light"/>
            </a:rPr>
            <a:t>LSA completes more</a:t>
          </a:r>
        </a:p>
      </dgm:t>
    </dgm:pt>
    <dgm:pt modelId="{FEC307A5-CEA3-472A-9D8F-9F4B3F4A158E}" type="parTrans" cxnId="{3C8D5E1B-4B61-48D9-80A3-297EBD624224}">
      <dgm:prSet/>
      <dgm:spPr/>
      <dgm:t>
        <a:bodyPr/>
        <a:lstStyle/>
        <a:p>
          <a:endParaRPr lang="en-US"/>
        </a:p>
      </dgm:t>
    </dgm:pt>
    <dgm:pt modelId="{AFF10110-9C46-4B4C-9783-F3153848BBFF}" type="sibTrans" cxnId="{3C8D5E1B-4B61-48D9-80A3-297EBD624224}">
      <dgm:prSet/>
      <dgm:spPr/>
      <dgm:t>
        <a:bodyPr/>
        <a:lstStyle/>
        <a:p>
          <a:endParaRPr lang="en-US"/>
        </a:p>
      </dgm:t>
    </dgm:pt>
    <dgm:pt modelId="{92AA0D98-6AA6-44C6-BE59-67D102A20912}">
      <dgm:prSet phldrT="[Text]"/>
      <dgm:spPr/>
      <dgm:t>
        <a:bodyPr/>
        <a:lstStyle/>
        <a:p>
          <a:r>
            <a:rPr lang="en-US" dirty="0">
              <a:cs typeface="Calibri Light"/>
            </a:rPr>
            <a:t>Child effort decreases</a:t>
          </a:r>
        </a:p>
      </dgm:t>
    </dgm:pt>
    <dgm:pt modelId="{D9671EEE-E659-46FB-A0A6-8BAC4DF7420D}" type="parTrans" cxnId="{E0262BF5-A387-4855-B503-422B49ABE499}">
      <dgm:prSet/>
      <dgm:spPr/>
      <dgm:t>
        <a:bodyPr/>
        <a:lstStyle/>
        <a:p>
          <a:endParaRPr lang="en-US"/>
        </a:p>
      </dgm:t>
    </dgm:pt>
    <dgm:pt modelId="{90CB85CD-A7EE-43FC-B632-955B67426A47}" type="sibTrans" cxnId="{E0262BF5-A387-4855-B503-422B49ABE499}">
      <dgm:prSet/>
      <dgm:spPr/>
      <dgm:t>
        <a:bodyPr/>
        <a:lstStyle/>
        <a:p>
          <a:endParaRPr lang="en-US"/>
        </a:p>
      </dgm:t>
    </dgm:pt>
    <dgm:pt modelId="{B8B59EA3-977D-4ACD-8C35-52D7CB743849}">
      <dgm:prSet phldrT="[Text]"/>
      <dgm:spPr/>
      <dgm:t>
        <a:bodyPr/>
        <a:lstStyle/>
        <a:p>
          <a:r>
            <a:rPr lang="en-US" dirty="0">
              <a:cs typeface="Calibri Light"/>
            </a:rPr>
            <a:t>Child attainment decreases</a:t>
          </a:r>
        </a:p>
      </dgm:t>
    </dgm:pt>
    <dgm:pt modelId="{AFD4E543-EE6C-46E4-B6B7-EFEE325A723B}" type="parTrans" cxnId="{F9CA82A4-3184-4AF8-9336-941DED3F35C4}">
      <dgm:prSet/>
      <dgm:spPr/>
      <dgm:t>
        <a:bodyPr/>
        <a:lstStyle/>
        <a:p>
          <a:endParaRPr lang="en-US"/>
        </a:p>
      </dgm:t>
    </dgm:pt>
    <dgm:pt modelId="{3AD7743F-2979-46C8-B2E3-6069B0B96787}" type="sibTrans" cxnId="{F9CA82A4-3184-4AF8-9336-941DED3F35C4}">
      <dgm:prSet/>
      <dgm:spPr/>
      <dgm:t>
        <a:bodyPr/>
        <a:lstStyle/>
        <a:p>
          <a:endParaRPr lang="en-US"/>
        </a:p>
      </dgm:t>
    </dgm:pt>
    <dgm:pt modelId="{DE5264E4-FA59-4DCB-BDAD-42A9BE7BB0CA}" type="pres">
      <dgm:prSet presAssocID="{5A22B0BA-CF22-4865-82F8-860C73E136A0}" presName="cycle" presStyleCnt="0">
        <dgm:presLayoutVars>
          <dgm:dir/>
          <dgm:resizeHandles val="exact"/>
        </dgm:presLayoutVars>
      </dgm:prSet>
      <dgm:spPr/>
    </dgm:pt>
    <dgm:pt modelId="{D0F7DF0B-73E1-45A7-8A20-A8555A7FAA3C}" type="pres">
      <dgm:prSet presAssocID="{9E60D013-AE94-44E3-83C8-BA31FDA83A8C}" presName="dummy" presStyleCnt="0"/>
      <dgm:spPr/>
    </dgm:pt>
    <dgm:pt modelId="{AC785A51-5050-4201-8235-56375AF0525A}" type="pres">
      <dgm:prSet presAssocID="{9E60D013-AE94-44E3-83C8-BA31FDA83A8C}" presName="node" presStyleLbl="revTx" presStyleIdx="0" presStyleCnt="5">
        <dgm:presLayoutVars>
          <dgm:bulletEnabled val="1"/>
        </dgm:presLayoutVars>
      </dgm:prSet>
      <dgm:spPr/>
    </dgm:pt>
    <dgm:pt modelId="{6415DF27-3F35-4AE9-B79D-53BB3ABDA666}" type="pres">
      <dgm:prSet presAssocID="{C84CA706-2522-4352-AAE0-7B4EFE9417ED}" presName="sibTrans" presStyleLbl="node1" presStyleIdx="0" presStyleCnt="5"/>
      <dgm:spPr/>
    </dgm:pt>
    <dgm:pt modelId="{6AED2A8D-3216-4537-81F9-676F280C5F33}" type="pres">
      <dgm:prSet presAssocID="{9FE27DF6-AF85-48C3-A975-C70208F1DD03}" presName="dummy" presStyleCnt="0"/>
      <dgm:spPr/>
    </dgm:pt>
    <dgm:pt modelId="{34BFDB65-A2FE-435C-8E21-0B43547DB9DC}" type="pres">
      <dgm:prSet presAssocID="{9FE27DF6-AF85-48C3-A975-C70208F1DD03}" presName="node" presStyleLbl="revTx" presStyleIdx="1" presStyleCnt="5">
        <dgm:presLayoutVars>
          <dgm:bulletEnabled val="1"/>
        </dgm:presLayoutVars>
      </dgm:prSet>
      <dgm:spPr/>
    </dgm:pt>
    <dgm:pt modelId="{14949977-F75F-4C00-AFC6-CBF55D637307}" type="pres">
      <dgm:prSet presAssocID="{3E11B663-1746-48B0-9E40-8823B4A12043}" presName="sibTrans" presStyleLbl="node1" presStyleIdx="1" presStyleCnt="5"/>
      <dgm:spPr/>
    </dgm:pt>
    <dgm:pt modelId="{26FCB6DE-FA44-4FB3-B249-9596CF57916C}" type="pres">
      <dgm:prSet presAssocID="{30FE17E4-2D80-4076-9B21-0BA56E40E85D}" presName="dummy" presStyleCnt="0"/>
      <dgm:spPr/>
    </dgm:pt>
    <dgm:pt modelId="{3C09E008-101A-428A-977C-867B08DB8812}" type="pres">
      <dgm:prSet presAssocID="{30FE17E4-2D80-4076-9B21-0BA56E40E85D}" presName="node" presStyleLbl="revTx" presStyleIdx="2" presStyleCnt="5">
        <dgm:presLayoutVars>
          <dgm:bulletEnabled val="1"/>
        </dgm:presLayoutVars>
      </dgm:prSet>
      <dgm:spPr/>
    </dgm:pt>
    <dgm:pt modelId="{D78795DD-26F3-4766-AEBD-0D00434A8CB1}" type="pres">
      <dgm:prSet presAssocID="{AFF10110-9C46-4B4C-9783-F3153848BBFF}" presName="sibTrans" presStyleLbl="node1" presStyleIdx="2" presStyleCnt="5"/>
      <dgm:spPr/>
    </dgm:pt>
    <dgm:pt modelId="{C3FB905C-0222-4E9A-B12B-90CF358B2FC6}" type="pres">
      <dgm:prSet presAssocID="{92AA0D98-6AA6-44C6-BE59-67D102A20912}" presName="dummy" presStyleCnt="0"/>
      <dgm:spPr/>
    </dgm:pt>
    <dgm:pt modelId="{25CA8828-E2FA-4119-9736-CD26AD2442C4}" type="pres">
      <dgm:prSet presAssocID="{92AA0D98-6AA6-44C6-BE59-67D102A20912}" presName="node" presStyleLbl="revTx" presStyleIdx="3" presStyleCnt="5">
        <dgm:presLayoutVars>
          <dgm:bulletEnabled val="1"/>
        </dgm:presLayoutVars>
      </dgm:prSet>
      <dgm:spPr/>
    </dgm:pt>
    <dgm:pt modelId="{6AD94A09-EA5D-4D06-AF94-DF420F622D7F}" type="pres">
      <dgm:prSet presAssocID="{90CB85CD-A7EE-43FC-B632-955B67426A47}" presName="sibTrans" presStyleLbl="node1" presStyleIdx="3" presStyleCnt="5"/>
      <dgm:spPr/>
    </dgm:pt>
    <dgm:pt modelId="{76180C45-3A3B-4BF7-B0BB-63009031F44B}" type="pres">
      <dgm:prSet presAssocID="{B8B59EA3-977D-4ACD-8C35-52D7CB743849}" presName="dummy" presStyleCnt="0"/>
      <dgm:spPr/>
    </dgm:pt>
    <dgm:pt modelId="{6B8D76A5-923F-416C-AE6D-497B678AC004}" type="pres">
      <dgm:prSet presAssocID="{B8B59EA3-977D-4ACD-8C35-52D7CB743849}" presName="node" presStyleLbl="revTx" presStyleIdx="4" presStyleCnt="5">
        <dgm:presLayoutVars>
          <dgm:bulletEnabled val="1"/>
        </dgm:presLayoutVars>
      </dgm:prSet>
      <dgm:spPr/>
    </dgm:pt>
    <dgm:pt modelId="{58546499-57AF-440B-99DD-FDE6C1D2CA94}" type="pres">
      <dgm:prSet presAssocID="{3AD7743F-2979-46C8-B2E3-6069B0B96787}" presName="sibTrans" presStyleLbl="node1" presStyleIdx="4" presStyleCnt="5"/>
      <dgm:spPr/>
    </dgm:pt>
  </dgm:ptLst>
  <dgm:cxnLst>
    <dgm:cxn modelId="{CD3DF91A-17AB-42AC-AEA3-20A9481FB404}" type="presOf" srcId="{3E11B663-1746-48B0-9E40-8823B4A12043}" destId="{14949977-F75F-4C00-AFC6-CBF55D637307}" srcOrd="0" destOrd="0" presId="urn:microsoft.com/office/officeart/2005/8/layout/cycle1"/>
    <dgm:cxn modelId="{3C8D5E1B-4B61-48D9-80A3-297EBD624224}" srcId="{5A22B0BA-CF22-4865-82F8-860C73E136A0}" destId="{30FE17E4-2D80-4076-9B21-0BA56E40E85D}" srcOrd="2" destOrd="0" parTransId="{FEC307A5-CEA3-472A-9D8F-9F4B3F4A158E}" sibTransId="{AFF10110-9C46-4B4C-9783-F3153848BBFF}"/>
    <dgm:cxn modelId="{ED3B273E-8BA0-4A73-9B42-73A4FDA15929}" type="presOf" srcId="{9FE27DF6-AF85-48C3-A975-C70208F1DD03}" destId="{34BFDB65-A2FE-435C-8E21-0B43547DB9DC}" srcOrd="0" destOrd="0" presId="urn:microsoft.com/office/officeart/2005/8/layout/cycle1"/>
    <dgm:cxn modelId="{E573FC3E-F7E7-4692-BC37-074BA5A1E8D8}" type="presOf" srcId="{C84CA706-2522-4352-AAE0-7B4EFE9417ED}" destId="{6415DF27-3F35-4AE9-B79D-53BB3ABDA666}" srcOrd="0" destOrd="0" presId="urn:microsoft.com/office/officeart/2005/8/layout/cycle1"/>
    <dgm:cxn modelId="{146E583F-9D89-4487-A785-7F5D0E031002}" type="presOf" srcId="{3AD7743F-2979-46C8-B2E3-6069B0B96787}" destId="{58546499-57AF-440B-99DD-FDE6C1D2CA94}" srcOrd="0" destOrd="0" presId="urn:microsoft.com/office/officeart/2005/8/layout/cycle1"/>
    <dgm:cxn modelId="{552E8078-224F-4B53-B4AC-5C9FC58BC558}" srcId="{5A22B0BA-CF22-4865-82F8-860C73E136A0}" destId="{9E60D013-AE94-44E3-83C8-BA31FDA83A8C}" srcOrd="0" destOrd="0" parTransId="{2F8D5E2F-2525-4167-949F-C22DE69EFD03}" sibTransId="{C84CA706-2522-4352-AAE0-7B4EFE9417ED}"/>
    <dgm:cxn modelId="{F9CA82A4-3184-4AF8-9336-941DED3F35C4}" srcId="{5A22B0BA-CF22-4865-82F8-860C73E136A0}" destId="{B8B59EA3-977D-4ACD-8C35-52D7CB743849}" srcOrd="4" destOrd="0" parTransId="{AFD4E543-EE6C-46E4-B6B7-EFEE325A723B}" sibTransId="{3AD7743F-2979-46C8-B2E3-6069B0B96787}"/>
    <dgm:cxn modelId="{E8EC94BA-E95E-47AB-8FF2-096AB756E2A1}" type="presOf" srcId="{92AA0D98-6AA6-44C6-BE59-67D102A20912}" destId="{25CA8828-E2FA-4119-9736-CD26AD2442C4}" srcOrd="0" destOrd="0" presId="urn:microsoft.com/office/officeart/2005/8/layout/cycle1"/>
    <dgm:cxn modelId="{F1DF37C5-B0CB-47D5-A090-A280D2028CD2}" type="presOf" srcId="{B8B59EA3-977D-4ACD-8C35-52D7CB743849}" destId="{6B8D76A5-923F-416C-AE6D-497B678AC004}" srcOrd="0" destOrd="0" presId="urn:microsoft.com/office/officeart/2005/8/layout/cycle1"/>
    <dgm:cxn modelId="{E1816FCD-F604-453D-A57E-1B3A71182964}" srcId="{5A22B0BA-CF22-4865-82F8-860C73E136A0}" destId="{9FE27DF6-AF85-48C3-A975-C70208F1DD03}" srcOrd="1" destOrd="0" parTransId="{C54212F0-341D-4CA7-89C2-2D68A7D932FC}" sibTransId="{3E11B663-1746-48B0-9E40-8823B4A12043}"/>
    <dgm:cxn modelId="{E8CBA7D2-70C4-4BE1-98C9-8B352F1E3434}" type="presOf" srcId="{90CB85CD-A7EE-43FC-B632-955B67426A47}" destId="{6AD94A09-EA5D-4D06-AF94-DF420F622D7F}" srcOrd="0" destOrd="0" presId="urn:microsoft.com/office/officeart/2005/8/layout/cycle1"/>
    <dgm:cxn modelId="{28C3F7D6-527C-446D-A8E2-2433158FAD99}" type="presOf" srcId="{30FE17E4-2D80-4076-9B21-0BA56E40E85D}" destId="{3C09E008-101A-428A-977C-867B08DB8812}" srcOrd="0" destOrd="0" presId="urn:microsoft.com/office/officeart/2005/8/layout/cycle1"/>
    <dgm:cxn modelId="{0BA64EDE-BAA1-4CE2-A33B-4E383B2CEB8D}" type="presOf" srcId="{AFF10110-9C46-4B4C-9783-F3153848BBFF}" destId="{D78795DD-26F3-4766-AEBD-0D00434A8CB1}" srcOrd="0" destOrd="0" presId="urn:microsoft.com/office/officeart/2005/8/layout/cycle1"/>
    <dgm:cxn modelId="{1AAF71E1-595F-4FF2-9DEC-7BDC2F514E11}" type="presOf" srcId="{5A22B0BA-CF22-4865-82F8-860C73E136A0}" destId="{DE5264E4-FA59-4DCB-BDAD-42A9BE7BB0CA}" srcOrd="0" destOrd="0" presId="urn:microsoft.com/office/officeart/2005/8/layout/cycle1"/>
    <dgm:cxn modelId="{E0262BF5-A387-4855-B503-422B49ABE499}" srcId="{5A22B0BA-CF22-4865-82F8-860C73E136A0}" destId="{92AA0D98-6AA6-44C6-BE59-67D102A20912}" srcOrd="3" destOrd="0" parTransId="{D9671EEE-E659-46FB-A0A6-8BAC4DF7420D}" sibTransId="{90CB85CD-A7EE-43FC-B632-955B67426A47}"/>
    <dgm:cxn modelId="{E96489FB-0E6F-417C-A6FA-D53AE92DC680}" type="presOf" srcId="{9E60D013-AE94-44E3-83C8-BA31FDA83A8C}" destId="{AC785A51-5050-4201-8235-56375AF0525A}" srcOrd="0" destOrd="0" presId="urn:microsoft.com/office/officeart/2005/8/layout/cycle1"/>
    <dgm:cxn modelId="{3F6C069C-BA5E-4A3E-81C0-6BCDB88A9121}" type="presParOf" srcId="{DE5264E4-FA59-4DCB-BDAD-42A9BE7BB0CA}" destId="{D0F7DF0B-73E1-45A7-8A20-A8555A7FAA3C}" srcOrd="0" destOrd="0" presId="urn:microsoft.com/office/officeart/2005/8/layout/cycle1"/>
    <dgm:cxn modelId="{527BDC52-D474-4296-BECA-336B34DEAF71}" type="presParOf" srcId="{DE5264E4-FA59-4DCB-BDAD-42A9BE7BB0CA}" destId="{AC785A51-5050-4201-8235-56375AF0525A}" srcOrd="1" destOrd="0" presId="urn:microsoft.com/office/officeart/2005/8/layout/cycle1"/>
    <dgm:cxn modelId="{66FDB8E0-348E-4C59-BF6A-BCFE2A8A2868}" type="presParOf" srcId="{DE5264E4-FA59-4DCB-BDAD-42A9BE7BB0CA}" destId="{6415DF27-3F35-4AE9-B79D-53BB3ABDA666}" srcOrd="2" destOrd="0" presId="urn:microsoft.com/office/officeart/2005/8/layout/cycle1"/>
    <dgm:cxn modelId="{768CB66B-7221-474F-8BD4-00EF5E80A67C}" type="presParOf" srcId="{DE5264E4-FA59-4DCB-BDAD-42A9BE7BB0CA}" destId="{6AED2A8D-3216-4537-81F9-676F280C5F33}" srcOrd="3" destOrd="0" presId="urn:microsoft.com/office/officeart/2005/8/layout/cycle1"/>
    <dgm:cxn modelId="{296A8E5D-93DA-4329-AE10-A98E6E86CE0E}" type="presParOf" srcId="{DE5264E4-FA59-4DCB-BDAD-42A9BE7BB0CA}" destId="{34BFDB65-A2FE-435C-8E21-0B43547DB9DC}" srcOrd="4" destOrd="0" presId="urn:microsoft.com/office/officeart/2005/8/layout/cycle1"/>
    <dgm:cxn modelId="{781415E2-0030-40B0-BAA3-F92A828E7201}" type="presParOf" srcId="{DE5264E4-FA59-4DCB-BDAD-42A9BE7BB0CA}" destId="{14949977-F75F-4C00-AFC6-CBF55D637307}" srcOrd="5" destOrd="0" presId="urn:microsoft.com/office/officeart/2005/8/layout/cycle1"/>
    <dgm:cxn modelId="{816BD0D7-E70E-4A5D-A74C-8F30D87AE116}" type="presParOf" srcId="{DE5264E4-FA59-4DCB-BDAD-42A9BE7BB0CA}" destId="{26FCB6DE-FA44-4FB3-B249-9596CF57916C}" srcOrd="6" destOrd="0" presId="urn:microsoft.com/office/officeart/2005/8/layout/cycle1"/>
    <dgm:cxn modelId="{94078B25-5510-4EDB-96A1-DAD102086319}" type="presParOf" srcId="{DE5264E4-FA59-4DCB-BDAD-42A9BE7BB0CA}" destId="{3C09E008-101A-428A-977C-867B08DB8812}" srcOrd="7" destOrd="0" presId="urn:microsoft.com/office/officeart/2005/8/layout/cycle1"/>
    <dgm:cxn modelId="{200BA7C6-1FDC-40F6-905A-6FE401D895D7}" type="presParOf" srcId="{DE5264E4-FA59-4DCB-BDAD-42A9BE7BB0CA}" destId="{D78795DD-26F3-4766-AEBD-0D00434A8CB1}" srcOrd="8" destOrd="0" presId="urn:microsoft.com/office/officeart/2005/8/layout/cycle1"/>
    <dgm:cxn modelId="{5C2F7606-65E3-422B-9CC6-43F8D9F52C1A}" type="presParOf" srcId="{DE5264E4-FA59-4DCB-BDAD-42A9BE7BB0CA}" destId="{C3FB905C-0222-4E9A-B12B-90CF358B2FC6}" srcOrd="9" destOrd="0" presId="urn:microsoft.com/office/officeart/2005/8/layout/cycle1"/>
    <dgm:cxn modelId="{7ED6D6D8-9DAB-4423-80FA-4D627F10FF10}" type="presParOf" srcId="{DE5264E4-FA59-4DCB-BDAD-42A9BE7BB0CA}" destId="{25CA8828-E2FA-4119-9736-CD26AD2442C4}" srcOrd="10" destOrd="0" presId="urn:microsoft.com/office/officeart/2005/8/layout/cycle1"/>
    <dgm:cxn modelId="{443FFE66-3887-4079-8783-42F9CE545CF8}" type="presParOf" srcId="{DE5264E4-FA59-4DCB-BDAD-42A9BE7BB0CA}" destId="{6AD94A09-EA5D-4D06-AF94-DF420F622D7F}" srcOrd="11" destOrd="0" presId="urn:microsoft.com/office/officeart/2005/8/layout/cycle1"/>
    <dgm:cxn modelId="{C2C24026-E76B-4B85-8401-18B1451521B0}" type="presParOf" srcId="{DE5264E4-FA59-4DCB-BDAD-42A9BE7BB0CA}" destId="{76180C45-3A3B-4BF7-B0BB-63009031F44B}" srcOrd="12" destOrd="0" presId="urn:microsoft.com/office/officeart/2005/8/layout/cycle1"/>
    <dgm:cxn modelId="{DC8D6A56-0342-453F-8B20-C30CB3FE0ADD}" type="presParOf" srcId="{DE5264E4-FA59-4DCB-BDAD-42A9BE7BB0CA}" destId="{6B8D76A5-923F-416C-AE6D-497B678AC004}" srcOrd="13" destOrd="0" presId="urn:microsoft.com/office/officeart/2005/8/layout/cycle1"/>
    <dgm:cxn modelId="{143632E3-15BD-4649-991B-DED3145EAD0E}" type="presParOf" srcId="{DE5264E4-FA59-4DCB-BDAD-42A9BE7BB0CA}" destId="{58546499-57AF-440B-99DD-FDE6C1D2CA94}"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F4A190B-FB26-4BEB-BAB1-19CAB73D808C}" type="doc">
      <dgm:prSet loTypeId="urn:microsoft.com/office/officeart/2018/2/layout/IconVerticalSolidList" loCatId="icon" qsTypeId="urn:microsoft.com/office/officeart/2005/8/quickstyle/simple1" qsCatId="simple" csTypeId="urn:microsoft.com/office/officeart/2018/5/colors/Iconchunking_neutralicontext_accent5_2" csCatId="accent5" phldr="1"/>
      <dgm:spPr/>
      <dgm:t>
        <a:bodyPr/>
        <a:lstStyle/>
        <a:p>
          <a:endParaRPr lang="en-US"/>
        </a:p>
      </dgm:t>
    </dgm:pt>
    <dgm:pt modelId="{7453AE54-1CBE-477C-9FD6-37DF0D92E8E2}">
      <dgm:prSet custT="1"/>
      <dgm:spPr/>
      <dgm:t>
        <a:bodyPr/>
        <a:lstStyle/>
        <a:p>
          <a:r>
            <a:rPr lang="en-US" sz="3600"/>
            <a:t>Opportunities</a:t>
          </a:r>
        </a:p>
      </dgm:t>
    </dgm:pt>
    <dgm:pt modelId="{2399AC2D-B0FA-4742-89A6-5A056BFA1BE2}" type="parTrans" cxnId="{AF113FA3-237F-439A-B7F4-5C675F98EB07}">
      <dgm:prSet/>
      <dgm:spPr/>
      <dgm:t>
        <a:bodyPr/>
        <a:lstStyle/>
        <a:p>
          <a:endParaRPr lang="en-US" sz="2800"/>
        </a:p>
      </dgm:t>
    </dgm:pt>
    <dgm:pt modelId="{B6AF3727-AFAD-4087-BC99-DA078327E6C0}" type="sibTrans" cxnId="{AF113FA3-237F-439A-B7F4-5C675F98EB07}">
      <dgm:prSet/>
      <dgm:spPr/>
      <dgm:t>
        <a:bodyPr/>
        <a:lstStyle/>
        <a:p>
          <a:endParaRPr lang="en-US" sz="2800"/>
        </a:p>
      </dgm:t>
    </dgm:pt>
    <dgm:pt modelId="{99EE156C-B7F8-4349-B177-12065B9D5E71}">
      <dgm:prSet custT="1"/>
      <dgm:spPr/>
      <dgm:t>
        <a:bodyPr/>
        <a:lstStyle/>
        <a:p>
          <a:r>
            <a:rPr lang="en-US" sz="3600"/>
            <a:t>Homework</a:t>
          </a:r>
        </a:p>
      </dgm:t>
    </dgm:pt>
    <dgm:pt modelId="{8E58EA57-BC8C-4420-BAD8-7AAF4F16C91F}" type="parTrans" cxnId="{871F793E-9C38-45FA-A5EA-12DE1C1D0200}">
      <dgm:prSet/>
      <dgm:spPr/>
      <dgm:t>
        <a:bodyPr/>
        <a:lstStyle/>
        <a:p>
          <a:endParaRPr lang="en-US" sz="2800"/>
        </a:p>
      </dgm:t>
    </dgm:pt>
    <dgm:pt modelId="{14614B47-E4A4-40AE-A7AB-0A1366089EE3}" type="sibTrans" cxnId="{871F793E-9C38-45FA-A5EA-12DE1C1D0200}">
      <dgm:prSet/>
      <dgm:spPr/>
      <dgm:t>
        <a:bodyPr/>
        <a:lstStyle/>
        <a:p>
          <a:endParaRPr lang="en-US" sz="2800"/>
        </a:p>
      </dgm:t>
    </dgm:pt>
    <dgm:pt modelId="{4B0CBE41-A03B-49B5-B99A-937C96B078D3}">
      <dgm:prSet custT="1"/>
      <dgm:spPr/>
      <dgm:t>
        <a:bodyPr/>
        <a:lstStyle/>
        <a:p>
          <a:r>
            <a:rPr lang="en-US" sz="3600"/>
            <a:t>Using mastery sequence, increase input modelling and clueing.</a:t>
          </a:r>
        </a:p>
      </dgm:t>
    </dgm:pt>
    <dgm:pt modelId="{70FF7284-4EB8-4AA9-A06F-9F253163D432}" type="parTrans" cxnId="{04406AFB-A31D-43B1-8B76-246E90A81591}">
      <dgm:prSet/>
      <dgm:spPr/>
      <dgm:t>
        <a:bodyPr/>
        <a:lstStyle/>
        <a:p>
          <a:endParaRPr lang="en-US" sz="2800"/>
        </a:p>
      </dgm:t>
    </dgm:pt>
    <dgm:pt modelId="{9CF19060-192D-45EE-9892-C468C80C5649}" type="sibTrans" cxnId="{04406AFB-A31D-43B1-8B76-246E90A81591}">
      <dgm:prSet/>
      <dgm:spPr/>
      <dgm:t>
        <a:bodyPr/>
        <a:lstStyle/>
        <a:p>
          <a:endParaRPr lang="en-US" sz="2800"/>
        </a:p>
      </dgm:t>
    </dgm:pt>
    <dgm:pt modelId="{C4C97CAA-CC43-4CD2-9C31-11F07B560C71}" type="pres">
      <dgm:prSet presAssocID="{0F4A190B-FB26-4BEB-BAB1-19CAB73D808C}" presName="root" presStyleCnt="0">
        <dgm:presLayoutVars>
          <dgm:dir/>
          <dgm:resizeHandles val="exact"/>
        </dgm:presLayoutVars>
      </dgm:prSet>
      <dgm:spPr/>
    </dgm:pt>
    <dgm:pt modelId="{85C3631A-AD5F-45F5-90CC-3B629B4FEEE8}" type="pres">
      <dgm:prSet presAssocID="{7453AE54-1CBE-477C-9FD6-37DF0D92E8E2}" presName="compNode" presStyleCnt="0"/>
      <dgm:spPr/>
    </dgm:pt>
    <dgm:pt modelId="{C542C59E-9435-4A52-9BCB-8BE004A1C50E}" type="pres">
      <dgm:prSet presAssocID="{7453AE54-1CBE-477C-9FD6-37DF0D92E8E2}" presName="bgRect" presStyleLbl="bgShp" presStyleIdx="0" presStyleCnt="3"/>
      <dgm:spPr/>
    </dgm:pt>
    <dgm:pt modelId="{64EBBD2F-EA1C-47C4-9627-64BAA8311769}" type="pres">
      <dgm:prSet presAssocID="{7453AE54-1CBE-477C-9FD6-37DF0D92E8E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09A4C391-18C6-449A-9973-AE9EF66DDDF8}" type="pres">
      <dgm:prSet presAssocID="{7453AE54-1CBE-477C-9FD6-37DF0D92E8E2}" presName="spaceRect" presStyleCnt="0"/>
      <dgm:spPr/>
    </dgm:pt>
    <dgm:pt modelId="{358E561E-02F9-4A29-B71D-67A0F42ECC33}" type="pres">
      <dgm:prSet presAssocID="{7453AE54-1CBE-477C-9FD6-37DF0D92E8E2}" presName="parTx" presStyleLbl="revTx" presStyleIdx="0" presStyleCnt="3">
        <dgm:presLayoutVars>
          <dgm:chMax val="0"/>
          <dgm:chPref val="0"/>
        </dgm:presLayoutVars>
      </dgm:prSet>
      <dgm:spPr/>
    </dgm:pt>
    <dgm:pt modelId="{F462411C-A513-470D-842A-3AE5BA09602C}" type="pres">
      <dgm:prSet presAssocID="{B6AF3727-AFAD-4087-BC99-DA078327E6C0}" presName="sibTrans" presStyleCnt="0"/>
      <dgm:spPr/>
    </dgm:pt>
    <dgm:pt modelId="{48C53949-72A6-45B6-A19F-8CF0CC26FFB6}" type="pres">
      <dgm:prSet presAssocID="{99EE156C-B7F8-4349-B177-12065B9D5E71}" presName="compNode" presStyleCnt="0"/>
      <dgm:spPr/>
    </dgm:pt>
    <dgm:pt modelId="{07635606-89A2-43EC-B2EE-BC6922BDF603}" type="pres">
      <dgm:prSet presAssocID="{99EE156C-B7F8-4349-B177-12065B9D5E71}" presName="bgRect" presStyleLbl="bgShp" presStyleIdx="1" presStyleCnt="3"/>
      <dgm:spPr/>
    </dgm:pt>
    <dgm:pt modelId="{12E64383-0249-4C94-ADE0-8DC7084C8304}" type="pres">
      <dgm:prSet presAssocID="{99EE156C-B7F8-4349-B177-12065B9D5E7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B79659B3-C1E9-4FFC-B1D7-C60003F82E5C}" type="pres">
      <dgm:prSet presAssocID="{99EE156C-B7F8-4349-B177-12065B9D5E71}" presName="spaceRect" presStyleCnt="0"/>
      <dgm:spPr/>
    </dgm:pt>
    <dgm:pt modelId="{19411736-9DAC-4FE0-BC8A-E1D69364E56F}" type="pres">
      <dgm:prSet presAssocID="{99EE156C-B7F8-4349-B177-12065B9D5E71}" presName="parTx" presStyleLbl="revTx" presStyleIdx="1" presStyleCnt="3">
        <dgm:presLayoutVars>
          <dgm:chMax val="0"/>
          <dgm:chPref val="0"/>
        </dgm:presLayoutVars>
      </dgm:prSet>
      <dgm:spPr/>
    </dgm:pt>
    <dgm:pt modelId="{586C991B-812E-48F5-9C87-0F3297E6F164}" type="pres">
      <dgm:prSet presAssocID="{14614B47-E4A4-40AE-A7AB-0A1366089EE3}" presName="sibTrans" presStyleCnt="0"/>
      <dgm:spPr/>
    </dgm:pt>
    <dgm:pt modelId="{AACED4ED-2A29-41EF-AFCC-6C2F318D8294}" type="pres">
      <dgm:prSet presAssocID="{4B0CBE41-A03B-49B5-B99A-937C96B078D3}" presName="compNode" presStyleCnt="0"/>
      <dgm:spPr/>
    </dgm:pt>
    <dgm:pt modelId="{B1217147-9912-46FE-AC4D-AB22EEA3F956}" type="pres">
      <dgm:prSet presAssocID="{4B0CBE41-A03B-49B5-B99A-937C96B078D3}" presName="bgRect" presStyleLbl="bgShp" presStyleIdx="2" presStyleCnt="3"/>
      <dgm:spPr/>
    </dgm:pt>
    <dgm:pt modelId="{11C2E709-D60D-4D51-8E00-A220B6F22624}" type="pres">
      <dgm:prSet presAssocID="{4B0CBE41-A03B-49B5-B99A-937C96B078D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4CF9FB7F-2618-400A-9BEA-47909CC2C39F}" type="pres">
      <dgm:prSet presAssocID="{4B0CBE41-A03B-49B5-B99A-937C96B078D3}" presName="spaceRect" presStyleCnt="0"/>
      <dgm:spPr/>
    </dgm:pt>
    <dgm:pt modelId="{3F4FC3AB-7DE5-4B8B-A61F-D540D6EA7807}" type="pres">
      <dgm:prSet presAssocID="{4B0CBE41-A03B-49B5-B99A-937C96B078D3}" presName="parTx" presStyleLbl="revTx" presStyleIdx="2" presStyleCnt="3">
        <dgm:presLayoutVars>
          <dgm:chMax val="0"/>
          <dgm:chPref val="0"/>
        </dgm:presLayoutVars>
      </dgm:prSet>
      <dgm:spPr/>
    </dgm:pt>
  </dgm:ptLst>
  <dgm:cxnLst>
    <dgm:cxn modelId="{871F793E-9C38-45FA-A5EA-12DE1C1D0200}" srcId="{0F4A190B-FB26-4BEB-BAB1-19CAB73D808C}" destId="{99EE156C-B7F8-4349-B177-12065B9D5E71}" srcOrd="1" destOrd="0" parTransId="{8E58EA57-BC8C-4420-BAD8-7AAF4F16C91F}" sibTransId="{14614B47-E4A4-40AE-A7AB-0A1366089EE3}"/>
    <dgm:cxn modelId="{FCD6376F-2355-4266-8B61-A0C60127FA4B}" type="presOf" srcId="{0F4A190B-FB26-4BEB-BAB1-19CAB73D808C}" destId="{C4C97CAA-CC43-4CD2-9C31-11F07B560C71}" srcOrd="0" destOrd="0" presId="urn:microsoft.com/office/officeart/2018/2/layout/IconVerticalSolidList"/>
    <dgm:cxn modelId="{E2956F52-0176-4A13-94D1-DFD755CC124B}" type="presOf" srcId="{99EE156C-B7F8-4349-B177-12065B9D5E71}" destId="{19411736-9DAC-4FE0-BC8A-E1D69364E56F}" srcOrd="0" destOrd="0" presId="urn:microsoft.com/office/officeart/2018/2/layout/IconVerticalSolidList"/>
    <dgm:cxn modelId="{058C5999-CF29-43B8-9A5F-8B27BA8B8512}" type="presOf" srcId="{7453AE54-1CBE-477C-9FD6-37DF0D92E8E2}" destId="{358E561E-02F9-4A29-B71D-67A0F42ECC33}" srcOrd="0" destOrd="0" presId="urn:microsoft.com/office/officeart/2018/2/layout/IconVerticalSolidList"/>
    <dgm:cxn modelId="{AF113FA3-237F-439A-B7F4-5C675F98EB07}" srcId="{0F4A190B-FB26-4BEB-BAB1-19CAB73D808C}" destId="{7453AE54-1CBE-477C-9FD6-37DF0D92E8E2}" srcOrd="0" destOrd="0" parTransId="{2399AC2D-B0FA-4742-89A6-5A056BFA1BE2}" sibTransId="{B6AF3727-AFAD-4087-BC99-DA078327E6C0}"/>
    <dgm:cxn modelId="{6AEF2AAC-F6A7-40D5-8224-FEE21DA26A29}" type="presOf" srcId="{4B0CBE41-A03B-49B5-B99A-937C96B078D3}" destId="{3F4FC3AB-7DE5-4B8B-A61F-D540D6EA7807}" srcOrd="0" destOrd="0" presId="urn:microsoft.com/office/officeart/2018/2/layout/IconVerticalSolidList"/>
    <dgm:cxn modelId="{04406AFB-A31D-43B1-8B76-246E90A81591}" srcId="{0F4A190B-FB26-4BEB-BAB1-19CAB73D808C}" destId="{4B0CBE41-A03B-49B5-B99A-937C96B078D3}" srcOrd="2" destOrd="0" parTransId="{70FF7284-4EB8-4AA9-A06F-9F253163D432}" sibTransId="{9CF19060-192D-45EE-9892-C468C80C5649}"/>
    <dgm:cxn modelId="{DD92E59E-233E-45BD-B211-DD6159032AA5}" type="presParOf" srcId="{C4C97CAA-CC43-4CD2-9C31-11F07B560C71}" destId="{85C3631A-AD5F-45F5-90CC-3B629B4FEEE8}" srcOrd="0" destOrd="0" presId="urn:microsoft.com/office/officeart/2018/2/layout/IconVerticalSolidList"/>
    <dgm:cxn modelId="{9ACFBE1B-CD9B-49FB-8605-97551D55CC45}" type="presParOf" srcId="{85C3631A-AD5F-45F5-90CC-3B629B4FEEE8}" destId="{C542C59E-9435-4A52-9BCB-8BE004A1C50E}" srcOrd="0" destOrd="0" presId="urn:microsoft.com/office/officeart/2018/2/layout/IconVerticalSolidList"/>
    <dgm:cxn modelId="{2DC6AB26-4558-4029-BDAA-628273DD9EDB}" type="presParOf" srcId="{85C3631A-AD5F-45F5-90CC-3B629B4FEEE8}" destId="{64EBBD2F-EA1C-47C4-9627-64BAA8311769}" srcOrd="1" destOrd="0" presId="urn:microsoft.com/office/officeart/2018/2/layout/IconVerticalSolidList"/>
    <dgm:cxn modelId="{A838A297-7DB9-4860-ABC0-80A8A582CAD5}" type="presParOf" srcId="{85C3631A-AD5F-45F5-90CC-3B629B4FEEE8}" destId="{09A4C391-18C6-449A-9973-AE9EF66DDDF8}" srcOrd="2" destOrd="0" presId="urn:microsoft.com/office/officeart/2018/2/layout/IconVerticalSolidList"/>
    <dgm:cxn modelId="{7AE659B4-D4AD-4F8B-9F05-03709B799496}" type="presParOf" srcId="{85C3631A-AD5F-45F5-90CC-3B629B4FEEE8}" destId="{358E561E-02F9-4A29-B71D-67A0F42ECC33}" srcOrd="3" destOrd="0" presId="urn:microsoft.com/office/officeart/2018/2/layout/IconVerticalSolidList"/>
    <dgm:cxn modelId="{4B8AD10F-2B8C-4767-9041-F417C2BC1AAC}" type="presParOf" srcId="{C4C97CAA-CC43-4CD2-9C31-11F07B560C71}" destId="{F462411C-A513-470D-842A-3AE5BA09602C}" srcOrd="1" destOrd="0" presId="urn:microsoft.com/office/officeart/2018/2/layout/IconVerticalSolidList"/>
    <dgm:cxn modelId="{2202013E-CA73-47D9-8F03-9375E09C9966}" type="presParOf" srcId="{C4C97CAA-CC43-4CD2-9C31-11F07B560C71}" destId="{48C53949-72A6-45B6-A19F-8CF0CC26FFB6}" srcOrd="2" destOrd="0" presId="urn:microsoft.com/office/officeart/2018/2/layout/IconVerticalSolidList"/>
    <dgm:cxn modelId="{59CB5CA0-9026-4F65-A08A-0458DC864264}" type="presParOf" srcId="{48C53949-72A6-45B6-A19F-8CF0CC26FFB6}" destId="{07635606-89A2-43EC-B2EE-BC6922BDF603}" srcOrd="0" destOrd="0" presId="urn:microsoft.com/office/officeart/2018/2/layout/IconVerticalSolidList"/>
    <dgm:cxn modelId="{277BE675-D7B6-4FBB-B3C3-0C964D4636CC}" type="presParOf" srcId="{48C53949-72A6-45B6-A19F-8CF0CC26FFB6}" destId="{12E64383-0249-4C94-ADE0-8DC7084C8304}" srcOrd="1" destOrd="0" presId="urn:microsoft.com/office/officeart/2018/2/layout/IconVerticalSolidList"/>
    <dgm:cxn modelId="{01AEAAD4-7DBC-4ECA-8CD4-E25F94CAD57A}" type="presParOf" srcId="{48C53949-72A6-45B6-A19F-8CF0CC26FFB6}" destId="{B79659B3-C1E9-4FFC-B1D7-C60003F82E5C}" srcOrd="2" destOrd="0" presId="urn:microsoft.com/office/officeart/2018/2/layout/IconVerticalSolidList"/>
    <dgm:cxn modelId="{97E7BDDC-830B-45A0-B326-1AC79BC129E6}" type="presParOf" srcId="{48C53949-72A6-45B6-A19F-8CF0CC26FFB6}" destId="{19411736-9DAC-4FE0-BC8A-E1D69364E56F}" srcOrd="3" destOrd="0" presId="urn:microsoft.com/office/officeart/2018/2/layout/IconVerticalSolidList"/>
    <dgm:cxn modelId="{00859849-C857-49B6-9B48-0F0F4A02B459}" type="presParOf" srcId="{C4C97CAA-CC43-4CD2-9C31-11F07B560C71}" destId="{586C991B-812E-48F5-9C87-0F3297E6F164}" srcOrd="3" destOrd="0" presId="urn:microsoft.com/office/officeart/2018/2/layout/IconVerticalSolidList"/>
    <dgm:cxn modelId="{9CE3D0EB-C9F3-4199-A724-62AD89CE8F23}" type="presParOf" srcId="{C4C97CAA-CC43-4CD2-9C31-11F07B560C71}" destId="{AACED4ED-2A29-41EF-AFCC-6C2F318D8294}" srcOrd="4" destOrd="0" presId="urn:microsoft.com/office/officeart/2018/2/layout/IconVerticalSolidList"/>
    <dgm:cxn modelId="{6F6CB988-BB76-4DA4-BB30-FAABA612D03B}" type="presParOf" srcId="{AACED4ED-2A29-41EF-AFCC-6C2F318D8294}" destId="{B1217147-9912-46FE-AC4D-AB22EEA3F956}" srcOrd="0" destOrd="0" presId="urn:microsoft.com/office/officeart/2018/2/layout/IconVerticalSolidList"/>
    <dgm:cxn modelId="{8EFF0602-1AA6-4E60-B529-B1AF0CB966BB}" type="presParOf" srcId="{AACED4ED-2A29-41EF-AFCC-6C2F318D8294}" destId="{11C2E709-D60D-4D51-8E00-A220B6F22624}" srcOrd="1" destOrd="0" presId="urn:microsoft.com/office/officeart/2018/2/layout/IconVerticalSolidList"/>
    <dgm:cxn modelId="{E0F76CCA-9B44-4A01-9E57-2E09C5A1397C}" type="presParOf" srcId="{AACED4ED-2A29-41EF-AFCC-6C2F318D8294}" destId="{4CF9FB7F-2618-400A-9BEA-47909CC2C39F}" srcOrd="2" destOrd="0" presId="urn:microsoft.com/office/officeart/2018/2/layout/IconVerticalSolidList"/>
    <dgm:cxn modelId="{BA835348-BE80-4F0C-BA91-CDDC7EB6C266}" type="presParOf" srcId="{AACED4ED-2A29-41EF-AFCC-6C2F318D8294}" destId="{3F4FC3AB-7DE5-4B8B-A61F-D540D6EA780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85BE7-B211-4B8A-B99F-286EC949AB6F}">
      <dsp:nvSpPr>
        <dsp:cNvPr id="0" name=""/>
        <dsp:cNvSpPr/>
      </dsp:nvSpPr>
      <dsp:spPr>
        <a:xfrm>
          <a:off x="0" y="511845"/>
          <a:ext cx="2846069" cy="180725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BE2FB4-AC4A-486E-87FB-BC083FAD6F07}">
      <dsp:nvSpPr>
        <dsp:cNvPr id="0" name=""/>
        <dsp:cNvSpPr/>
      </dsp:nvSpPr>
      <dsp:spPr>
        <a:xfrm>
          <a:off x="316230" y="812264"/>
          <a:ext cx="2846069" cy="180725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5%</a:t>
          </a:r>
        </a:p>
      </dsp:txBody>
      <dsp:txXfrm>
        <a:off x="369163" y="865197"/>
        <a:ext cx="2740203" cy="1701388"/>
      </dsp:txXfrm>
    </dsp:sp>
    <dsp:sp modelId="{91D71142-F7EE-4840-93AA-DF7ECF68540E}">
      <dsp:nvSpPr>
        <dsp:cNvPr id="0" name=""/>
        <dsp:cNvSpPr/>
      </dsp:nvSpPr>
      <dsp:spPr>
        <a:xfrm>
          <a:off x="3478530" y="511845"/>
          <a:ext cx="2846069" cy="180725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52F18F-C6AC-4EB0-952C-93C51EABDE31}">
      <dsp:nvSpPr>
        <dsp:cNvPr id="0" name=""/>
        <dsp:cNvSpPr/>
      </dsp:nvSpPr>
      <dsp:spPr>
        <a:xfrm>
          <a:off x="3794759" y="812264"/>
          <a:ext cx="2846069" cy="180725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11%</a:t>
          </a:r>
        </a:p>
      </dsp:txBody>
      <dsp:txXfrm>
        <a:off x="3847692" y="865197"/>
        <a:ext cx="2740203" cy="1701388"/>
      </dsp:txXfrm>
    </dsp:sp>
    <dsp:sp modelId="{3ED55A83-A157-41EA-8144-14D94E54ECB0}">
      <dsp:nvSpPr>
        <dsp:cNvPr id="0" name=""/>
        <dsp:cNvSpPr/>
      </dsp:nvSpPr>
      <dsp:spPr>
        <a:xfrm>
          <a:off x="6957059" y="511845"/>
          <a:ext cx="2846069" cy="180725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615871-0AB3-46E6-9F7F-899B30231E7D}">
      <dsp:nvSpPr>
        <dsp:cNvPr id="0" name=""/>
        <dsp:cNvSpPr/>
      </dsp:nvSpPr>
      <dsp:spPr>
        <a:xfrm>
          <a:off x="7273289" y="812264"/>
          <a:ext cx="2846069" cy="180725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14%</a:t>
          </a:r>
        </a:p>
      </dsp:txBody>
      <dsp:txXfrm>
        <a:off x="7326222" y="865197"/>
        <a:ext cx="2740203" cy="17013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85BE7-B211-4B8A-B99F-286EC949AB6F}">
      <dsp:nvSpPr>
        <dsp:cNvPr id="0" name=""/>
        <dsp:cNvSpPr/>
      </dsp:nvSpPr>
      <dsp:spPr>
        <a:xfrm>
          <a:off x="0" y="511845"/>
          <a:ext cx="2846069" cy="180725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BE2FB4-AC4A-486E-87FB-BC083FAD6F07}">
      <dsp:nvSpPr>
        <dsp:cNvPr id="0" name=""/>
        <dsp:cNvSpPr/>
      </dsp:nvSpPr>
      <dsp:spPr>
        <a:xfrm>
          <a:off x="316230" y="812264"/>
          <a:ext cx="2846069" cy="1807254"/>
        </a:xfrm>
        <a:prstGeom prst="roundRect">
          <a:avLst>
            <a:gd name="adj" fmla="val 10000"/>
          </a:avLst>
        </a:prstGeom>
        <a:solidFill>
          <a:srgbClr val="FF0000">
            <a:alpha val="90000"/>
          </a:srgb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5%</a:t>
          </a:r>
        </a:p>
      </dsp:txBody>
      <dsp:txXfrm>
        <a:off x="369163" y="865197"/>
        <a:ext cx="2740203" cy="1701388"/>
      </dsp:txXfrm>
    </dsp:sp>
    <dsp:sp modelId="{91D71142-F7EE-4840-93AA-DF7ECF68540E}">
      <dsp:nvSpPr>
        <dsp:cNvPr id="0" name=""/>
        <dsp:cNvSpPr/>
      </dsp:nvSpPr>
      <dsp:spPr>
        <a:xfrm>
          <a:off x="3478530" y="511845"/>
          <a:ext cx="2846069" cy="180725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52F18F-C6AC-4EB0-952C-93C51EABDE31}">
      <dsp:nvSpPr>
        <dsp:cNvPr id="0" name=""/>
        <dsp:cNvSpPr/>
      </dsp:nvSpPr>
      <dsp:spPr>
        <a:xfrm>
          <a:off x="3794759" y="812264"/>
          <a:ext cx="2846069" cy="1807254"/>
        </a:xfrm>
        <a:prstGeom prst="roundRect">
          <a:avLst>
            <a:gd name="adj" fmla="val 10000"/>
          </a:avLst>
        </a:prstGeom>
        <a:solidFill>
          <a:srgbClr val="FF0000">
            <a:alpha val="90000"/>
          </a:srgb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GB" sz="6500" kern="1200" dirty="0"/>
            <a:t>11%</a:t>
          </a:r>
          <a:endParaRPr lang="en-US" sz="6500" kern="1200" dirty="0"/>
        </a:p>
      </dsp:txBody>
      <dsp:txXfrm>
        <a:off x="3847692" y="865197"/>
        <a:ext cx="2740203" cy="1701388"/>
      </dsp:txXfrm>
    </dsp:sp>
    <dsp:sp modelId="{3ED55A83-A157-41EA-8144-14D94E54ECB0}">
      <dsp:nvSpPr>
        <dsp:cNvPr id="0" name=""/>
        <dsp:cNvSpPr/>
      </dsp:nvSpPr>
      <dsp:spPr>
        <a:xfrm>
          <a:off x="6957059" y="511845"/>
          <a:ext cx="2846069" cy="180725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615871-0AB3-46E6-9F7F-899B30231E7D}">
      <dsp:nvSpPr>
        <dsp:cNvPr id="0" name=""/>
        <dsp:cNvSpPr/>
      </dsp:nvSpPr>
      <dsp:spPr>
        <a:xfrm>
          <a:off x="7273289" y="812264"/>
          <a:ext cx="2846069" cy="1807254"/>
        </a:xfrm>
        <a:prstGeom prst="roundRect">
          <a:avLst>
            <a:gd name="adj" fmla="val 10000"/>
          </a:avLst>
        </a:prstGeom>
        <a:solidFill>
          <a:srgbClr val="00B050">
            <a:alpha val="90000"/>
          </a:srgb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14%</a:t>
          </a:r>
        </a:p>
      </dsp:txBody>
      <dsp:txXfrm>
        <a:off x="7326222" y="865197"/>
        <a:ext cx="2740203" cy="17013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85BE7-B211-4B8A-B99F-286EC949AB6F}">
      <dsp:nvSpPr>
        <dsp:cNvPr id="0" name=""/>
        <dsp:cNvSpPr/>
      </dsp:nvSpPr>
      <dsp:spPr>
        <a:xfrm>
          <a:off x="0" y="511845"/>
          <a:ext cx="2846069" cy="180725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BE2FB4-AC4A-486E-87FB-BC083FAD6F07}">
      <dsp:nvSpPr>
        <dsp:cNvPr id="0" name=""/>
        <dsp:cNvSpPr/>
      </dsp:nvSpPr>
      <dsp:spPr>
        <a:xfrm>
          <a:off x="316230" y="812264"/>
          <a:ext cx="2846069" cy="180725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1/5</a:t>
          </a:r>
        </a:p>
      </dsp:txBody>
      <dsp:txXfrm>
        <a:off x="369163" y="865197"/>
        <a:ext cx="2740203" cy="1701388"/>
      </dsp:txXfrm>
    </dsp:sp>
    <dsp:sp modelId="{91D71142-F7EE-4840-93AA-DF7ECF68540E}">
      <dsp:nvSpPr>
        <dsp:cNvPr id="0" name=""/>
        <dsp:cNvSpPr/>
      </dsp:nvSpPr>
      <dsp:spPr>
        <a:xfrm>
          <a:off x="3478530" y="511845"/>
          <a:ext cx="2846069" cy="180725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52F18F-C6AC-4EB0-952C-93C51EABDE31}">
      <dsp:nvSpPr>
        <dsp:cNvPr id="0" name=""/>
        <dsp:cNvSpPr/>
      </dsp:nvSpPr>
      <dsp:spPr>
        <a:xfrm>
          <a:off x="3794759" y="812264"/>
          <a:ext cx="2846069" cy="180725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1/8</a:t>
          </a:r>
        </a:p>
      </dsp:txBody>
      <dsp:txXfrm>
        <a:off x="3847692" y="865197"/>
        <a:ext cx="2740203" cy="1701388"/>
      </dsp:txXfrm>
    </dsp:sp>
    <dsp:sp modelId="{3ED55A83-A157-41EA-8144-14D94E54ECB0}">
      <dsp:nvSpPr>
        <dsp:cNvPr id="0" name=""/>
        <dsp:cNvSpPr/>
      </dsp:nvSpPr>
      <dsp:spPr>
        <a:xfrm>
          <a:off x="6957059" y="511845"/>
          <a:ext cx="2846069" cy="180725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615871-0AB3-46E6-9F7F-899B30231E7D}">
      <dsp:nvSpPr>
        <dsp:cNvPr id="0" name=""/>
        <dsp:cNvSpPr/>
      </dsp:nvSpPr>
      <dsp:spPr>
        <a:xfrm>
          <a:off x="7273289" y="812264"/>
          <a:ext cx="2846069" cy="180725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1/3</a:t>
          </a:r>
        </a:p>
      </dsp:txBody>
      <dsp:txXfrm>
        <a:off x="7326222" y="865197"/>
        <a:ext cx="2740203" cy="17013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85BE7-B211-4B8A-B99F-286EC949AB6F}">
      <dsp:nvSpPr>
        <dsp:cNvPr id="0" name=""/>
        <dsp:cNvSpPr/>
      </dsp:nvSpPr>
      <dsp:spPr>
        <a:xfrm>
          <a:off x="0" y="511845"/>
          <a:ext cx="2846069" cy="180725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BE2FB4-AC4A-486E-87FB-BC083FAD6F07}">
      <dsp:nvSpPr>
        <dsp:cNvPr id="0" name=""/>
        <dsp:cNvSpPr/>
      </dsp:nvSpPr>
      <dsp:spPr>
        <a:xfrm>
          <a:off x="316230" y="812264"/>
          <a:ext cx="2846069" cy="1807254"/>
        </a:xfrm>
        <a:prstGeom prst="roundRect">
          <a:avLst>
            <a:gd name="adj" fmla="val 10000"/>
          </a:avLst>
        </a:prstGeom>
        <a:solidFill>
          <a:srgbClr val="FF0000">
            <a:alpha val="90000"/>
          </a:srgb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1/5</a:t>
          </a:r>
        </a:p>
      </dsp:txBody>
      <dsp:txXfrm>
        <a:off x="369163" y="865197"/>
        <a:ext cx="2740203" cy="1701388"/>
      </dsp:txXfrm>
    </dsp:sp>
    <dsp:sp modelId="{91D71142-F7EE-4840-93AA-DF7ECF68540E}">
      <dsp:nvSpPr>
        <dsp:cNvPr id="0" name=""/>
        <dsp:cNvSpPr/>
      </dsp:nvSpPr>
      <dsp:spPr>
        <a:xfrm>
          <a:off x="3478530" y="511845"/>
          <a:ext cx="2846069" cy="180725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52F18F-C6AC-4EB0-952C-93C51EABDE31}">
      <dsp:nvSpPr>
        <dsp:cNvPr id="0" name=""/>
        <dsp:cNvSpPr/>
      </dsp:nvSpPr>
      <dsp:spPr>
        <a:xfrm>
          <a:off x="3794759" y="812264"/>
          <a:ext cx="2846069" cy="1807254"/>
        </a:xfrm>
        <a:prstGeom prst="roundRect">
          <a:avLst>
            <a:gd name="adj" fmla="val 10000"/>
          </a:avLst>
        </a:prstGeom>
        <a:solidFill>
          <a:srgbClr val="FF0000">
            <a:alpha val="90000"/>
          </a:srgb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1/8</a:t>
          </a:r>
        </a:p>
      </dsp:txBody>
      <dsp:txXfrm>
        <a:off x="3847692" y="865197"/>
        <a:ext cx="2740203" cy="1701388"/>
      </dsp:txXfrm>
    </dsp:sp>
    <dsp:sp modelId="{3ED55A83-A157-41EA-8144-14D94E54ECB0}">
      <dsp:nvSpPr>
        <dsp:cNvPr id="0" name=""/>
        <dsp:cNvSpPr/>
      </dsp:nvSpPr>
      <dsp:spPr>
        <a:xfrm>
          <a:off x="6957059" y="511845"/>
          <a:ext cx="2846069" cy="180725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615871-0AB3-46E6-9F7F-899B30231E7D}">
      <dsp:nvSpPr>
        <dsp:cNvPr id="0" name=""/>
        <dsp:cNvSpPr/>
      </dsp:nvSpPr>
      <dsp:spPr>
        <a:xfrm>
          <a:off x="7273289" y="812264"/>
          <a:ext cx="2846069" cy="1807254"/>
        </a:xfrm>
        <a:prstGeom prst="roundRect">
          <a:avLst>
            <a:gd name="adj" fmla="val 10000"/>
          </a:avLst>
        </a:prstGeom>
        <a:solidFill>
          <a:srgbClr val="00B050">
            <a:alpha val="90000"/>
          </a:srgb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1/3</a:t>
          </a:r>
        </a:p>
      </dsp:txBody>
      <dsp:txXfrm>
        <a:off x="7326222" y="865197"/>
        <a:ext cx="2740203" cy="17013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85BE7-B211-4B8A-B99F-286EC949AB6F}">
      <dsp:nvSpPr>
        <dsp:cNvPr id="0" name=""/>
        <dsp:cNvSpPr/>
      </dsp:nvSpPr>
      <dsp:spPr>
        <a:xfrm>
          <a:off x="0" y="511845"/>
          <a:ext cx="2846069" cy="180725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BE2FB4-AC4A-486E-87FB-BC083FAD6F07}">
      <dsp:nvSpPr>
        <dsp:cNvPr id="0" name=""/>
        <dsp:cNvSpPr/>
      </dsp:nvSpPr>
      <dsp:spPr>
        <a:xfrm>
          <a:off x="316230" y="812264"/>
          <a:ext cx="2846069" cy="180725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20%</a:t>
          </a:r>
        </a:p>
      </dsp:txBody>
      <dsp:txXfrm>
        <a:off x="369163" y="865197"/>
        <a:ext cx="2740203" cy="1701388"/>
      </dsp:txXfrm>
    </dsp:sp>
    <dsp:sp modelId="{91D71142-F7EE-4840-93AA-DF7ECF68540E}">
      <dsp:nvSpPr>
        <dsp:cNvPr id="0" name=""/>
        <dsp:cNvSpPr/>
      </dsp:nvSpPr>
      <dsp:spPr>
        <a:xfrm>
          <a:off x="3478530" y="511845"/>
          <a:ext cx="2846069" cy="180725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52F18F-C6AC-4EB0-952C-93C51EABDE31}">
      <dsp:nvSpPr>
        <dsp:cNvPr id="0" name=""/>
        <dsp:cNvSpPr/>
      </dsp:nvSpPr>
      <dsp:spPr>
        <a:xfrm>
          <a:off x="3794759" y="812264"/>
          <a:ext cx="2846069" cy="180725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30%</a:t>
          </a:r>
        </a:p>
      </dsp:txBody>
      <dsp:txXfrm>
        <a:off x="3847692" y="865197"/>
        <a:ext cx="2740203" cy="1701388"/>
      </dsp:txXfrm>
    </dsp:sp>
    <dsp:sp modelId="{3ED55A83-A157-41EA-8144-14D94E54ECB0}">
      <dsp:nvSpPr>
        <dsp:cNvPr id="0" name=""/>
        <dsp:cNvSpPr/>
      </dsp:nvSpPr>
      <dsp:spPr>
        <a:xfrm>
          <a:off x="6957059" y="511845"/>
          <a:ext cx="2846069" cy="180725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615871-0AB3-46E6-9F7F-899B30231E7D}">
      <dsp:nvSpPr>
        <dsp:cNvPr id="0" name=""/>
        <dsp:cNvSpPr/>
      </dsp:nvSpPr>
      <dsp:spPr>
        <a:xfrm>
          <a:off x="7273289" y="812264"/>
          <a:ext cx="2846069" cy="180725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50%</a:t>
          </a:r>
        </a:p>
      </dsp:txBody>
      <dsp:txXfrm>
        <a:off x="7326222" y="865197"/>
        <a:ext cx="2740203" cy="17013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85A51-5050-4201-8235-56375AF0525A}">
      <dsp:nvSpPr>
        <dsp:cNvPr id="0" name=""/>
        <dsp:cNvSpPr/>
      </dsp:nvSpPr>
      <dsp:spPr>
        <a:xfrm>
          <a:off x="5535691" y="38391"/>
          <a:ext cx="1300675" cy="1300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cs typeface="Calibri Light"/>
            </a:rPr>
            <a:t>Level of help increases</a:t>
          </a:r>
        </a:p>
      </dsp:txBody>
      <dsp:txXfrm>
        <a:off x="5535691" y="38391"/>
        <a:ext cx="1300675" cy="1300675"/>
      </dsp:txXfrm>
    </dsp:sp>
    <dsp:sp modelId="{6415DF27-3F35-4AE9-B79D-53BB3ABDA666}">
      <dsp:nvSpPr>
        <dsp:cNvPr id="0" name=""/>
        <dsp:cNvSpPr/>
      </dsp:nvSpPr>
      <dsp:spPr>
        <a:xfrm>
          <a:off x="2477094" y="891"/>
          <a:ext cx="4875268" cy="4875268"/>
        </a:xfrm>
        <a:prstGeom prst="circularArrow">
          <a:avLst>
            <a:gd name="adj1" fmla="val 5202"/>
            <a:gd name="adj2" fmla="val 336077"/>
            <a:gd name="adj3" fmla="val 21292572"/>
            <a:gd name="adj4" fmla="val 19766826"/>
            <a:gd name="adj5" fmla="val 606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BFDB65-A2FE-435C-8E21-0B43547DB9DC}">
      <dsp:nvSpPr>
        <dsp:cNvPr id="0" name=""/>
        <dsp:cNvSpPr/>
      </dsp:nvSpPr>
      <dsp:spPr>
        <a:xfrm>
          <a:off x="6321399" y="2456549"/>
          <a:ext cx="1300675" cy="1300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cs typeface="Calibri Light"/>
            </a:rPr>
            <a:t>Child Completes less</a:t>
          </a:r>
        </a:p>
      </dsp:txBody>
      <dsp:txXfrm>
        <a:off x="6321399" y="2456549"/>
        <a:ext cx="1300675" cy="1300675"/>
      </dsp:txXfrm>
    </dsp:sp>
    <dsp:sp modelId="{14949977-F75F-4C00-AFC6-CBF55D637307}">
      <dsp:nvSpPr>
        <dsp:cNvPr id="0" name=""/>
        <dsp:cNvSpPr/>
      </dsp:nvSpPr>
      <dsp:spPr>
        <a:xfrm>
          <a:off x="2477094" y="891"/>
          <a:ext cx="4875268" cy="4875268"/>
        </a:xfrm>
        <a:prstGeom prst="circularArrow">
          <a:avLst>
            <a:gd name="adj1" fmla="val 5202"/>
            <a:gd name="adj2" fmla="val 336077"/>
            <a:gd name="adj3" fmla="val 4014004"/>
            <a:gd name="adj4" fmla="val 2254070"/>
            <a:gd name="adj5" fmla="val 606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09E008-101A-428A-977C-867B08DB8812}">
      <dsp:nvSpPr>
        <dsp:cNvPr id="0" name=""/>
        <dsp:cNvSpPr/>
      </dsp:nvSpPr>
      <dsp:spPr>
        <a:xfrm>
          <a:off x="4264390" y="3951053"/>
          <a:ext cx="1300675" cy="1300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cs typeface="Calibri Light"/>
            </a:rPr>
            <a:t>LSA completes more</a:t>
          </a:r>
        </a:p>
      </dsp:txBody>
      <dsp:txXfrm>
        <a:off x="4264390" y="3951053"/>
        <a:ext cx="1300675" cy="1300675"/>
      </dsp:txXfrm>
    </dsp:sp>
    <dsp:sp modelId="{D78795DD-26F3-4766-AEBD-0D00434A8CB1}">
      <dsp:nvSpPr>
        <dsp:cNvPr id="0" name=""/>
        <dsp:cNvSpPr/>
      </dsp:nvSpPr>
      <dsp:spPr>
        <a:xfrm>
          <a:off x="2477094" y="891"/>
          <a:ext cx="4875268" cy="4875268"/>
        </a:xfrm>
        <a:prstGeom prst="circularArrow">
          <a:avLst>
            <a:gd name="adj1" fmla="val 5202"/>
            <a:gd name="adj2" fmla="val 336077"/>
            <a:gd name="adj3" fmla="val 8209853"/>
            <a:gd name="adj4" fmla="val 6449919"/>
            <a:gd name="adj5" fmla="val 606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CA8828-E2FA-4119-9736-CD26AD2442C4}">
      <dsp:nvSpPr>
        <dsp:cNvPr id="0" name=""/>
        <dsp:cNvSpPr/>
      </dsp:nvSpPr>
      <dsp:spPr>
        <a:xfrm>
          <a:off x="2207382" y="2456549"/>
          <a:ext cx="1300675" cy="1300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cs typeface="Calibri Light"/>
            </a:rPr>
            <a:t>Child effort decreases</a:t>
          </a:r>
        </a:p>
      </dsp:txBody>
      <dsp:txXfrm>
        <a:off x="2207382" y="2456549"/>
        <a:ext cx="1300675" cy="1300675"/>
      </dsp:txXfrm>
    </dsp:sp>
    <dsp:sp modelId="{6AD94A09-EA5D-4D06-AF94-DF420F622D7F}">
      <dsp:nvSpPr>
        <dsp:cNvPr id="0" name=""/>
        <dsp:cNvSpPr/>
      </dsp:nvSpPr>
      <dsp:spPr>
        <a:xfrm>
          <a:off x="2477094" y="891"/>
          <a:ext cx="4875268" cy="4875268"/>
        </a:xfrm>
        <a:prstGeom prst="circularArrow">
          <a:avLst>
            <a:gd name="adj1" fmla="val 5202"/>
            <a:gd name="adj2" fmla="val 336077"/>
            <a:gd name="adj3" fmla="val 12297097"/>
            <a:gd name="adj4" fmla="val 10771350"/>
            <a:gd name="adj5" fmla="val 606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8D76A5-923F-416C-AE6D-497B678AC004}">
      <dsp:nvSpPr>
        <dsp:cNvPr id="0" name=""/>
        <dsp:cNvSpPr/>
      </dsp:nvSpPr>
      <dsp:spPr>
        <a:xfrm>
          <a:off x="2993089" y="38391"/>
          <a:ext cx="1300675" cy="1300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cs typeface="Calibri Light"/>
            </a:rPr>
            <a:t>Child attainment decreases</a:t>
          </a:r>
        </a:p>
      </dsp:txBody>
      <dsp:txXfrm>
        <a:off x="2993089" y="38391"/>
        <a:ext cx="1300675" cy="1300675"/>
      </dsp:txXfrm>
    </dsp:sp>
    <dsp:sp modelId="{58546499-57AF-440B-99DD-FDE6C1D2CA94}">
      <dsp:nvSpPr>
        <dsp:cNvPr id="0" name=""/>
        <dsp:cNvSpPr/>
      </dsp:nvSpPr>
      <dsp:spPr>
        <a:xfrm>
          <a:off x="2477094" y="891"/>
          <a:ext cx="4875268" cy="4875268"/>
        </a:xfrm>
        <a:prstGeom prst="circularArrow">
          <a:avLst>
            <a:gd name="adj1" fmla="val 5202"/>
            <a:gd name="adj2" fmla="val 336077"/>
            <a:gd name="adj3" fmla="val 16864995"/>
            <a:gd name="adj4" fmla="val 15198928"/>
            <a:gd name="adj5" fmla="val 606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2C59E-9435-4A52-9BCB-8BE004A1C50E}">
      <dsp:nvSpPr>
        <dsp:cNvPr id="0" name=""/>
        <dsp:cNvSpPr/>
      </dsp:nvSpPr>
      <dsp:spPr>
        <a:xfrm>
          <a:off x="0" y="4974"/>
          <a:ext cx="5971795" cy="154286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EBBD2F-EA1C-47C4-9627-64BAA8311769}">
      <dsp:nvSpPr>
        <dsp:cNvPr id="0" name=""/>
        <dsp:cNvSpPr/>
      </dsp:nvSpPr>
      <dsp:spPr>
        <a:xfrm>
          <a:off x="466717" y="352119"/>
          <a:ext cx="849405" cy="848576"/>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8E561E-02F9-4A29-B71D-67A0F42ECC33}">
      <dsp:nvSpPr>
        <dsp:cNvPr id="0" name=""/>
        <dsp:cNvSpPr/>
      </dsp:nvSpPr>
      <dsp:spPr>
        <a:xfrm>
          <a:off x="1782840" y="4974"/>
          <a:ext cx="4011946" cy="1640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652" tIns="173652" rIns="173652" bIns="173652" numCol="1" spcCol="1270" anchor="ctr" anchorCtr="0">
          <a:noAutofit/>
        </a:bodyPr>
        <a:lstStyle/>
        <a:p>
          <a:pPr marL="0" lvl="0" indent="0" algn="l" defTabSz="1600200">
            <a:lnSpc>
              <a:spcPct val="90000"/>
            </a:lnSpc>
            <a:spcBef>
              <a:spcPct val="0"/>
            </a:spcBef>
            <a:spcAft>
              <a:spcPct val="35000"/>
            </a:spcAft>
            <a:buNone/>
          </a:pPr>
          <a:r>
            <a:rPr lang="en-US" sz="3600" kern="1200"/>
            <a:t>Opportunities</a:t>
          </a:r>
        </a:p>
      </dsp:txBody>
      <dsp:txXfrm>
        <a:off x="1782840" y="4974"/>
        <a:ext cx="4011946" cy="1640802"/>
      </dsp:txXfrm>
    </dsp:sp>
    <dsp:sp modelId="{07635606-89A2-43EC-B2EE-BC6922BDF603}">
      <dsp:nvSpPr>
        <dsp:cNvPr id="0" name=""/>
        <dsp:cNvSpPr/>
      </dsp:nvSpPr>
      <dsp:spPr>
        <a:xfrm>
          <a:off x="0" y="2020817"/>
          <a:ext cx="5971795" cy="154286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E64383-0249-4C94-ADE0-8DC7084C8304}">
      <dsp:nvSpPr>
        <dsp:cNvPr id="0" name=""/>
        <dsp:cNvSpPr/>
      </dsp:nvSpPr>
      <dsp:spPr>
        <a:xfrm>
          <a:off x="466717" y="2367962"/>
          <a:ext cx="849405" cy="848576"/>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411736-9DAC-4FE0-BC8A-E1D69364E56F}">
      <dsp:nvSpPr>
        <dsp:cNvPr id="0" name=""/>
        <dsp:cNvSpPr/>
      </dsp:nvSpPr>
      <dsp:spPr>
        <a:xfrm>
          <a:off x="1782840" y="2020817"/>
          <a:ext cx="4011946" cy="1640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652" tIns="173652" rIns="173652" bIns="173652" numCol="1" spcCol="1270" anchor="ctr" anchorCtr="0">
          <a:noAutofit/>
        </a:bodyPr>
        <a:lstStyle/>
        <a:p>
          <a:pPr marL="0" lvl="0" indent="0" algn="l" defTabSz="1600200">
            <a:lnSpc>
              <a:spcPct val="90000"/>
            </a:lnSpc>
            <a:spcBef>
              <a:spcPct val="0"/>
            </a:spcBef>
            <a:spcAft>
              <a:spcPct val="35000"/>
            </a:spcAft>
            <a:buNone/>
          </a:pPr>
          <a:r>
            <a:rPr lang="en-US" sz="3600" kern="1200"/>
            <a:t>Homework</a:t>
          </a:r>
        </a:p>
      </dsp:txBody>
      <dsp:txXfrm>
        <a:off x="1782840" y="2020817"/>
        <a:ext cx="4011946" cy="1640802"/>
      </dsp:txXfrm>
    </dsp:sp>
    <dsp:sp modelId="{B1217147-9912-46FE-AC4D-AB22EEA3F956}">
      <dsp:nvSpPr>
        <dsp:cNvPr id="0" name=""/>
        <dsp:cNvSpPr/>
      </dsp:nvSpPr>
      <dsp:spPr>
        <a:xfrm>
          <a:off x="0" y="4036660"/>
          <a:ext cx="5971795" cy="154286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C2E709-D60D-4D51-8E00-A220B6F22624}">
      <dsp:nvSpPr>
        <dsp:cNvPr id="0" name=""/>
        <dsp:cNvSpPr/>
      </dsp:nvSpPr>
      <dsp:spPr>
        <a:xfrm>
          <a:off x="467173" y="4383804"/>
          <a:ext cx="849405" cy="848576"/>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4FC3AB-7DE5-4B8B-A61F-D540D6EA7807}">
      <dsp:nvSpPr>
        <dsp:cNvPr id="0" name=""/>
        <dsp:cNvSpPr/>
      </dsp:nvSpPr>
      <dsp:spPr>
        <a:xfrm>
          <a:off x="1783752" y="4036660"/>
          <a:ext cx="4011946" cy="1640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652" tIns="173652" rIns="173652" bIns="173652" numCol="1" spcCol="1270" anchor="ctr" anchorCtr="0">
          <a:noAutofit/>
        </a:bodyPr>
        <a:lstStyle/>
        <a:p>
          <a:pPr marL="0" lvl="0" indent="0" algn="l" defTabSz="1600200">
            <a:lnSpc>
              <a:spcPct val="90000"/>
            </a:lnSpc>
            <a:spcBef>
              <a:spcPct val="0"/>
            </a:spcBef>
            <a:spcAft>
              <a:spcPct val="35000"/>
            </a:spcAft>
            <a:buNone/>
          </a:pPr>
          <a:r>
            <a:rPr lang="en-US" sz="3600" kern="1200"/>
            <a:t>Using mastery sequence, increase input modelling and clueing.</a:t>
          </a:r>
        </a:p>
      </dsp:txBody>
      <dsp:txXfrm>
        <a:off x="1783752" y="4036660"/>
        <a:ext cx="4011946" cy="164080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55D29A-0268-4623-A126-C122CDCD3C03}" type="datetimeFigureOut">
              <a:rPr lang="en-GB" smtClean="0"/>
              <a:t>24/01/2020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426A59-B7B8-49D1-959F-7B9B0AF043DC}" type="slidenum">
              <a:rPr lang="en-GB" smtClean="0"/>
              <a:t>‹#›</a:t>
            </a:fld>
            <a:endParaRPr lang="en-GB"/>
          </a:p>
        </p:txBody>
      </p:sp>
    </p:spTree>
    <p:extLst>
      <p:ext uri="{BB962C8B-B14F-4D97-AF65-F5344CB8AC3E}">
        <p14:creationId xmlns:p14="http://schemas.microsoft.com/office/powerpoint/2010/main" val="135377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796E35-0583-4BD0-AE64-1FC12890AF8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1123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Based on research by NHS Digital 2018.  Equal for girls and boys, but boys were more likely to have a behavioural disorder, and girls more likely to have an emotional disorder such as anxiety or depression.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796E35-0583-4BD0-AE64-1FC12890AF8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1723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796E35-0583-4BD0-AE64-1FC12890AF8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8770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796E35-0583-4BD0-AE64-1FC12890AF8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5153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796E35-0583-4BD0-AE64-1FC12890AF8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7297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3E84048-2753-4B1E-AB27-EAEB459927C9}" type="slidenum">
              <a:rPr lang="en-GB" altLang="en-US"/>
              <a:pPr eaLnBrk="1" hangingPunct="1"/>
              <a:t>12</a:t>
            </a:fld>
            <a:endParaRPr lang="en-GB" altLang="en-US"/>
          </a:p>
        </p:txBody>
      </p:sp>
      <p:sp>
        <p:nvSpPr>
          <p:cNvPr id="63491" name="Rectangle 2"/>
          <p:cNvSpPr>
            <a:spLocks noGrp="1" noRot="1" noChangeAspect="1" noChangeArrowheads="1" noTextEdit="1"/>
          </p:cNvSpPr>
          <p:nvPr>
            <p:ph type="sldImg"/>
          </p:nvPr>
        </p:nvSpPr>
        <p:spPr>
          <a:xfrm>
            <a:off x="381000" y="685800"/>
            <a:ext cx="6096000" cy="3429000"/>
          </a:xfrm>
          <a:ln/>
        </p:spPr>
      </p:sp>
      <p:sp>
        <p:nvSpPr>
          <p:cNvPr id="63492"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2638595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7D0D5-97CF-4F7F-AAD9-BF09AD31392C}"/>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81EF8A7A-61BA-45B6-9C17-13238CCCAD3A}"/>
              </a:ext>
            </a:extLst>
          </p:cNvPr>
          <p:cNvSpPr>
            <a:spLocks noGrp="1"/>
          </p:cNvSpPr>
          <p:nvPr>
            <p:ph type="subTitle" idx="1"/>
          </p:nvPr>
        </p:nvSpPr>
        <p:spPr>
          <a:xfrm>
            <a:off x="1524000" y="3602038"/>
            <a:ext cx="9144000"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E49DB00-A6B8-406A-8790-E27492B1FE48}"/>
              </a:ext>
            </a:extLst>
          </p:cNvPr>
          <p:cNvSpPr>
            <a:spLocks noGrp="1"/>
          </p:cNvSpPr>
          <p:nvPr>
            <p:ph type="dt" sz="half" idx="10"/>
          </p:nvPr>
        </p:nvSpPr>
        <p:spPr/>
        <p:txBody>
          <a:bodyPr/>
          <a:lstStyle/>
          <a:p>
            <a:fld id="{9184DA70-C731-4C70-880D-CCD4705E623C}" type="datetime1">
              <a:rPr lang="en-US" smtClean="0"/>
              <a:t>1/24/2020</a:t>
            </a:fld>
            <a:endParaRPr lang="en-US" dirty="0"/>
          </a:p>
        </p:txBody>
      </p:sp>
      <p:sp>
        <p:nvSpPr>
          <p:cNvPr id="5" name="Footer Placeholder 4">
            <a:extLst>
              <a:ext uri="{FF2B5EF4-FFF2-40B4-BE49-F238E27FC236}">
                <a16:creationId xmlns:a16="http://schemas.microsoft.com/office/drawing/2014/main" id="{9D03AC7F-ADC5-4408-B1FE-F37674903AD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0086911-0911-4123-B2A6-9864B890326A}"/>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23224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673FC-FB61-4004-86D0-72AF0592327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4D0E89A-5D77-4958-ACF4-5863F76568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DCFB79-33CF-41D7-84BE-8637CD301DF0}"/>
              </a:ext>
            </a:extLst>
          </p:cNvPr>
          <p:cNvSpPr>
            <a:spLocks noGrp="1"/>
          </p:cNvSpPr>
          <p:nvPr>
            <p:ph type="dt" sz="half" idx="10"/>
          </p:nvPr>
        </p:nvSpPr>
        <p:spPr/>
        <p:txBody>
          <a:bodyPr/>
          <a:lstStyle/>
          <a:p>
            <a:fld id="{B612A279-0833-481D-8C56-F67FD0AC6C50}" type="datetime1">
              <a:rPr lang="en-US" smtClean="0"/>
              <a:t>1/24/2020</a:t>
            </a:fld>
            <a:endParaRPr lang="en-US" dirty="0"/>
          </a:p>
        </p:txBody>
      </p:sp>
      <p:sp>
        <p:nvSpPr>
          <p:cNvPr id="5" name="Footer Placeholder 4">
            <a:extLst>
              <a:ext uri="{FF2B5EF4-FFF2-40B4-BE49-F238E27FC236}">
                <a16:creationId xmlns:a16="http://schemas.microsoft.com/office/drawing/2014/main" id="{F8BD1661-80F8-41E6-A466-42D8C5B6B06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1AD515-D5BE-455C-86EC-33DA059F15EB}"/>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44626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75C8D3-878C-4B16-95C0-0D329D96F067}"/>
              </a:ext>
            </a:extLst>
          </p:cNvPr>
          <p:cNvSpPr>
            <a:spLocks noGrp="1"/>
          </p:cNvSpPr>
          <p:nvPr>
            <p:ph type="title" orient="vert"/>
          </p:nvPr>
        </p:nvSpPr>
        <p:spPr>
          <a:xfrm>
            <a:off x="8724902"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2BC52F9-A311-475A-9DB0-43046FE22789}"/>
              </a:ext>
            </a:extLst>
          </p:cNvPr>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05E576-4416-4AF3-BD36-7095D61D1D05}"/>
              </a:ext>
            </a:extLst>
          </p:cNvPr>
          <p:cNvSpPr>
            <a:spLocks noGrp="1"/>
          </p:cNvSpPr>
          <p:nvPr>
            <p:ph type="dt" sz="half" idx="10"/>
          </p:nvPr>
        </p:nvSpPr>
        <p:spPr/>
        <p:txBody>
          <a:bodyPr/>
          <a:lstStyle/>
          <a:p>
            <a:fld id="{6587DA83-5663-4C9C-B9AA-0B40A3DAFF81}" type="datetime1">
              <a:rPr lang="en-US" smtClean="0"/>
              <a:t>1/24/2020</a:t>
            </a:fld>
            <a:endParaRPr lang="en-US" dirty="0"/>
          </a:p>
        </p:txBody>
      </p:sp>
      <p:sp>
        <p:nvSpPr>
          <p:cNvPr id="5" name="Footer Placeholder 4">
            <a:extLst>
              <a:ext uri="{FF2B5EF4-FFF2-40B4-BE49-F238E27FC236}">
                <a16:creationId xmlns:a16="http://schemas.microsoft.com/office/drawing/2014/main" id="{3E35ADDF-D7D2-4117-8360-88C83DE6881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6EA6358-06AA-46CA-B46B-9F9C7ABEDD22}"/>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39779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CEE39-B123-40EF-AEC4-A74DCFF618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86DDD79-AB9E-4FBD-AD50-36E90FBE7F87}"/>
              </a:ext>
            </a:extLst>
          </p:cNvPr>
          <p:cNvSpPr>
            <a:spLocks noGrp="1"/>
          </p:cNvSpPr>
          <p:nvPr>
            <p:ph type="subTitle" idx="1"/>
          </p:nvPr>
        </p:nvSpPr>
        <p:spPr>
          <a:xfrm>
            <a:off x="1524000" y="3602038"/>
            <a:ext cx="9144000"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017DD68-18F2-4791-93E6-6C5DE21925DD}"/>
              </a:ext>
            </a:extLst>
          </p:cNvPr>
          <p:cNvSpPr>
            <a:spLocks noGrp="1"/>
          </p:cNvSpPr>
          <p:nvPr>
            <p:ph type="dt" sz="half" idx="10"/>
          </p:nvPr>
        </p:nvSpPr>
        <p:spPr/>
        <p:txBody>
          <a:bodyPr/>
          <a:lstStyle/>
          <a:p>
            <a:fld id="{9184DA70-C731-4C70-880D-CCD4705E623C}" type="datetime1">
              <a:rPr lang="en-US" smtClean="0"/>
              <a:t>1/24/2020</a:t>
            </a:fld>
            <a:endParaRPr lang="en-US" dirty="0"/>
          </a:p>
        </p:txBody>
      </p:sp>
      <p:sp>
        <p:nvSpPr>
          <p:cNvPr id="5" name="Footer Placeholder 4">
            <a:extLst>
              <a:ext uri="{FF2B5EF4-FFF2-40B4-BE49-F238E27FC236}">
                <a16:creationId xmlns:a16="http://schemas.microsoft.com/office/drawing/2014/main" id="{172E6750-FB6F-4D78-9490-15178692431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1DE2F47-51BA-4839-9A29-E0987C7261C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94325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411E6-10B6-44E4-ADEE-FC0C7468C475}"/>
              </a:ext>
            </a:extLst>
          </p:cNvPr>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7E935138-6A12-4986-8D3C-14E868E2D5F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7B2F4DF6-F5A2-4F84-87DC-25489BD1EF41}"/>
              </a:ext>
            </a:extLst>
          </p:cNvPr>
          <p:cNvSpPr>
            <a:spLocks noGrp="1"/>
          </p:cNvSpPr>
          <p:nvPr>
            <p:ph type="dt" sz="half" idx="10"/>
          </p:nvPr>
        </p:nvSpPr>
        <p:spPr/>
        <p:txBody>
          <a:bodyPr/>
          <a:lstStyle/>
          <a:p>
            <a:fld id="{4BE1D723-8F53-4F53-90B0-1982A396982E}" type="datetime1">
              <a:rPr lang="en-US" smtClean="0"/>
              <a:t>1/24/2020</a:t>
            </a:fld>
            <a:endParaRPr lang="en-US" dirty="0"/>
          </a:p>
        </p:txBody>
      </p:sp>
      <p:sp>
        <p:nvSpPr>
          <p:cNvPr id="5" name="Footer Placeholder 4">
            <a:extLst>
              <a:ext uri="{FF2B5EF4-FFF2-40B4-BE49-F238E27FC236}">
                <a16:creationId xmlns:a16="http://schemas.microsoft.com/office/drawing/2014/main" id="{7BA31CB5-73A8-4BCE-BB35-E0EEE01DB34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53B0DD3-AAD7-4508-935E-370F8EE0415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42848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AFF5C-71B4-4E5F-A6AC-A27F01882DAD}"/>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AE93301-6C02-46F8-ADFA-3FF51F8111A3}"/>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B73F9D-C4E3-4738-B047-194BF1E2F338}"/>
              </a:ext>
            </a:extLst>
          </p:cNvPr>
          <p:cNvSpPr>
            <a:spLocks noGrp="1"/>
          </p:cNvSpPr>
          <p:nvPr>
            <p:ph type="dt" sz="half" idx="10"/>
          </p:nvPr>
        </p:nvSpPr>
        <p:spPr/>
        <p:txBody>
          <a:bodyPr/>
          <a:lstStyle/>
          <a:p>
            <a:fld id="{97669AF7-7BEB-44E4-9852-375E34362B5B}" type="datetime1">
              <a:rPr lang="en-US" smtClean="0"/>
              <a:t>1/24/2020</a:t>
            </a:fld>
            <a:endParaRPr lang="en-US" dirty="0"/>
          </a:p>
        </p:txBody>
      </p:sp>
      <p:sp>
        <p:nvSpPr>
          <p:cNvPr id="5" name="Footer Placeholder 4">
            <a:extLst>
              <a:ext uri="{FF2B5EF4-FFF2-40B4-BE49-F238E27FC236}">
                <a16:creationId xmlns:a16="http://schemas.microsoft.com/office/drawing/2014/main" id="{2B3513F3-6D07-4DB9-B133-E780A37A30F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9855197-2305-4B7D-B7E4-7510C0D40EFA}"/>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46119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01503-0E4C-4AF0-8EC9-DAC15461165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66D6060-4B8A-4E9F-A76E-522FCEFA6E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C955BF1-67B5-473E-91FD-B18E6EC27F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B1E7C61-C2CA-4555-9924-54F234DBA851}"/>
              </a:ext>
            </a:extLst>
          </p:cNvPr>
          <p:cNvSpPr>
            <a:spLocks noGrp="1"/>
          </p:cNvSpPr>
          <p:nvPr>
            <p:ph type="dt" sz="half" idx="10"/>
          </p:nvPr>
        </p:nvSpPr>
        <p:spPr/>
        <p:txBody>
          <a:bodyPr/>
          <a:lstStyle/>
          <a:p>
            <a:fld id="{BAAAC38D-0552-4C82-B593-E6124DFADBE2}" type="datetime1">
              <a:rPr lang="en-US" smtClean="0"/>
              <a:t>1/24/2020</a:t>
            </a:fld>
            <a:endParaRPr lang="en-US" dirty="0"/>
          </a:p>
        </p:txBody>
      </p:sp>
      <p:sp>
        <p:nvSpPr>
          <p:cNvPr id="6" name="Footer Placeholder 5">
            <a:extLst>
              <a:ext uri="{FF2B5EF4-FFF2-40B4-BE49-F238E27FC236}">
                <a16:creationId xmlns:a16="http://schemas.microsoft.com/office/drawing/2014/main" id="{5EC0A9CF-0422-4CEB-9A63-984714617AD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345390D-098F-4370-8A9B-1DAB1672C156}"/>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92317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A85B7-E9E0-4444-978C-CE9F090B97E5}"/>
              </a:ext>
            </a:extLst>
          </p:cNvPr>
          <p:cNvSpPr>
            <a:spLocks noGrp="1"/>
          </p:cNvSpPr>
          <p:nvPr>
            <p:ph type="title"/>
          </p:nvPr>
        </p:nvSpPr>
        <p:spPr>
          <a:xfrm>
            <a:off x="839788" y="365129"/>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1E19A36-394C-4AF3-B7D9-2273BC002201}"/>
              </a:ext>
            </a:extLst>
          </p:cNvPr>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659F7E-F319-4BA7-8662-6B376F8532E3}"/>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6FBA083-E551-45D1-9A7D-7264F24066B7}"/>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213EB2-AA31-40D1-B826-CC3FCC4F9005}"/>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704E39D-EEDE-43C5-9FE7-4772F8A549E5}"/>
              </a:ext>
            </a:extLst>
          </p:cNvPr>
          <p:cNvSpPr>
            <a:spLocks noGrp="1"/>
          </p:cNvSpPr>
          <p:nvPr>
            <p:ph type="dt" sz="half" idx="10"/>
          </p:nvPr>
        </p:nvSpPr>
        <p:spPr/>
        <p:txBody>
          <a:bodyPr/>
          <a:lstStyle/>
          <a:p>
            <a:fld id="{D9DF0F1C-5577-4ACB-BB62-DF8F3C494C7E}" type="datetime1">
              <a:rPr lang="en-US" smtClean="0"/>
              <a:t>1/24/2020</a:t>
            </a:fld>
            <a:endParaRPr lang="en-US" dirty="0"/>
          </a:p>
        </p:txBody>
      </p:sp>
      <p:sp>
        <p:nvSpPr>
          <p:cNvPr id="8" name="Footer Placeholder 7">
            <a:extLst>
              <a:ext uri="{FF2B5EF4-FFF2-40B4-BE49-F238E27FC236}">
                <a16:creationId xmlns:a16="http://schemas.microsoft.com/office/drawing/2014/main" id="{CA6B194B-FC84-4010-AB10-7D0F865144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40EE3EF-8927-402A-B834-4A6F28B87A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69745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719B7-9D1B-4FED-A990-27365356698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6722915-C30E-497C-B154-81ACAF5B1AC6}"/>
              </a:ext>
            </a:extLst>
          </p:cNvPr>
          <p:cNvSpPr>
            <a:spLocks noGrp="1"/>
          </p:cNvSpPr>
          <p:nvPr>
            <p:ph type="dt" sz="half" idx="10"/>
          </p:nvPr>
        </p:nvSpPr>
        <p:spPr/>
        <p:txBody>
          <a:bodyPr/>
          <a:lstStyle/>
          <a:p>
            <a:fld id="{1775B394-D9F9-4F0C-B15D-605F45CB9E9F}" type="datetime1">
              <a:rPr lang="en-US" smtClean="0"/>
              <a:t>1/24/2020</a:t>
            </a:fld>
            <a:endParaRPr lang="en-US" dirty="0"/>
          </a:p>
        </p:txBody>
      </p:sp>
      <p:sp>
        <p:nvSpPr>
          <p:cNvPr id="4" name="Footer Placeholder 3">
            <a:extLst>
              <a:ext uri="{FF2B5EF4-FFF2-40B4-BE49-F238E27FC236}">
                <a16:creationId xmlns:a16="http://schemas.microsoft.com/office/drawing/2014/main" id="{FAA5F198-8A82-4307-9100-850D014EE02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F3914DF-67EF-4041-A0D6-E7BC563AF3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92235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C0DF46-0E91-464D-ABA4-8994414ACF2F}"/>
              </a:ext>
            </a:extLst>
          </p:cNvPr>
          <p:cNvSpPr>
            <a:spLocks noGrp="1"/>
          </p:cNvSpPr>
          <p:nvPr>
            <p:ph type="dt" sz="half" idx="10"/>
          </p:nvPr>
        </p:nvSpPr>
        <p:spPr/>
        <p:txBody>
          <a:bodyPr/>
          <a:lstStyle/>
          <a:p>
            <a:fld id="{39667345-2558-425A-8533-9BFDBCE15005}" type="datetime1">
              <a:rPr lang="en-US" smtClean="0"/>
              <a:t>1/24/2020</a:t>
            </a:fld>
            <a:endParaRPr lang="en-US" dirty="0"/>
          </a:p>
        </p:txBody>
      </p:sp>
      <p:sp>
        <p:nvSpPr>
          <p:cNvPr id="3" name="Footer Placeholder 2">
            <a:extLst>
              <a:ext uri="{FF2B5EF4-FFF2-40B4-BE49-F238E27FC236}">
                <a16:creationId xmlns:a16="http://schemas.microsoft.com/office/drawing/2014/main" id="{4C67300F-7EAC-4CCF-BDEA-51DD3DF606A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71214E2-C604-480B-83CC-9624468E4F0D}"/>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68332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FD5DB-ED32-44AA-8FA4-2A4C3BD431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01F0395-BA08-4ECA-9019-9A997C82CBC1}"/>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32DA1F3-8B2B-408D-826D-B251BF15E0F4}"/>
              </a:ext>
            </a:extLst>
          </p:cNvPr>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825C5B-5F44-40C2-9EAE-B365AC0F242E}"/>
              </a:ext>
            </a:extLst>
          </p:cNvPr>
          <p:cNvSpPr>
            <a:spLocks noGrp="1"/>
          </p:cNvSpPr>
          <p:nvPr>
            <p:ph type="dt" sz="half" idx="10"/>
          </p:nvPr>
        </p:nvSpPr>
        <p:spPr/>
        <p:txBody>
          <a:bodyPr/>
          <a:lstStyle/>
          <a:p>
            <a:fld id="{92BEA474-078D-4E9B-9B14-09A87B19DC46}" type="datetime1">
              <a:rPr lang="en-US" smtClean="0"/>
              <a:t>1/24/2020</a:t>
            </a:fld>
            <a:endParaRPr lang="en-US" dirty="0"/>
          </a:p>
        </p:txBody>
      </p:sp>
      <p:sp>
        <p:nvSpPr>
          <p:cNvPr id="6" name="Footer Placeholder 5">
            <a:extLst>
              <a:ext uri="{FF2B5EF4-FFF2-40B4-BE49-F238E27FC236}">
                <a16:creationId xmlns:a16="http://schemas.microsoft.com/office/drawing/2014/main" id="{6FEA16C2-96A0-45C5-8A5B-05DBBE34037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875408C-2F83-43A3-A36B-49DD708BB4CD}"/>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335763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27871-E0EB-466D-A091-F6FD6E0A9A9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1B0A4A5-04E9-41B5-9347-C6199B9E7F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E6B161-9F59-4974-9BCB-3549F0883B1A}"/>
              </a:ext>
            </a:extLst>
          </p:cNvPr>
          <p:cNvSpPr>
            <a:spLocks noGrp="1"/>
          </p:cNvSpPr>
          <p:nvPr>
            <p:ph type="dt" sz="half" idx="10"/>
          </p:nvPr>
        </p:nvSpPr>
        <p:spPr/>
        <p:txBody>
          <a:bodyPr/>
          <a:lstStyle/>
          <a:p>
            <a:fld id="{4BE1D723-8F53-4F53-90B0-1982A396982E}" type="datetime1">
              <a:rPr lang="en-US" smtClean="0"/>
              <a:t>1/24/2020</a:t>
            </a:fld>
            <a:endParaRPr lang="en-US" dirty="0"/>
          </a:p>
        </p:txBody>
      </p:sp>
      <p:sp>
        <p:nvSpPr>
          <p:cNvPr id="5" name="Footer Placeholder 4">
            <a:extLst>
              <a:ext uri="{FF2B5EF4-FFF2-40B4-BE49-F238E27FC236}">
                <a16:creationId xmlns:a16="http://schemas.microsoft.com/office/drawing/2014/main" id="{A6549344-6044-428B-8405-CE23589D28D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B54564-D87C-432C-B8FF-46BC8D6FE096}"/>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197145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46935-20D7-46C3-B1D1-2A33DBEA4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E5D6B43-5493-4507-9F38-4208AAF77EE8}"/>
              </a:ext>
            </a:extLst>
          </p:cNvPr>
          <p:cNvSpPr>
            <a:spLocks noGrp="1"/>
          </p:cNvSpPr>
          <p:nvPr>
            <p:ph type="pic" idx="1"/>
          </p:nvPr>
        </p:nvSpPr>
        <p:spPr>
          <a:xfrm>
            <a:off x="5183188" y="987429"/>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GB"/>
          </a:p>
        </p:txBody>
      </p:sp>
      <p:sp>
        <p:nvSpPr>
          <p:cNvPr id="4" name="Text Placeholder 3">
            <a:extLst>
              <a:ext uri="{FF2B5EF4-FFF2-40B4-BE49-F238E27FC236}">
                <a16:creationId xmlns:a16="http://schemas.microsoft.com/office/drawing/2014/main" id="{82150C25-B931-4977-9BD9-7149B0892DFF}"/>
              </a:ext>
            </a:extLst>
          </p:cNvPr>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CB847D-A9AA-486E-ABF0-E21ABC85C7E7}"/>
              </a:ext>
            </a:extLst>
          </p:cNvPr>
          <p:cNvSpPr>
            <a:spLocks noGrp="1"/>
          </p:cNvSpPr>
          <p:nvPr>
            <p:ph type="dt" sz="half" idx="10"/>
          </p:nvPr>
        </p:nvSpPr>
        <p:spPr/>
        <p:txBody>
          <a:bodyPr/>
          <a:lstStyle/>
          <a:p>
            <a:fld id="{4907D986-8816-4272-A432-0437A28A9828}" type="datetime1">
              <a:rPr lang="en-US" smtClean="0"/>
              <a:t>1/24/2020</a:t>
            </a:fld>
            <a:endParaRPr lang="en-US" dirty="0"/>
          </a:p>
        </p:txBody>
      </p:sp>
      <p:sp>
        <p:nvSpPr>
          <p:cNvPr id="6" name="Footer Placeholder 5">
            <a:extLst>
              <a:ext uri="{FF2B5EF4-FFF2-40B4-BE49-F238E27FC236}">
                <a16:creationId xmlns:a16="http://schemas.microsoft.com/office/drawing/2014/main" id="{15C6A59B-91C4-4D79-8519-FCBE2C4E3881}"/>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B1AEFABD-7462-4577-989B-EBF2627A092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997994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090E8-0B4B-4BCD-AC71-0D81494C5FF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45CFFBF-40F8-4212-9D1C-7EC0CBC9B0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C744E5-3681-41F4-ABC4-3311B733296C}"/>
              </a:ext>
            </a:extLst>
          </p:cNvPr>
          <p:cNvSpPr>
            <a:spLocks noGrp="1"/>
          </p:cNvSpPr>
          <p:nvPr>
            <p:ph type="dt" sz="half" idx="10"/>
          </p:nvPr>
        </p:nvSpPr>
        <p:spPr/>
        <p:txBody>
          <a:bodyPr/>
          <a:lstStyle/>
          <a:p>
            <a:fld id="{B612A279-0833-481D-8C56-F67FD0AC6C50}" type="datetime1">
              <a:rPr lang="en-US" smtClean="0"/>
              <a:t>1/24/2020</a:t>
            </a:fld>
            <a:endParaRPr lang="en-US" dirty="0"/>
          </a:p>
        </p:txBody>
      </p:sp>
      <p:sp>
        <p:nvSpPr>
          <p:cNvPr id="5" name="Footer Placeholder 4">
            <a:extLst>
              <a:ext uri="{FF2B5EF4-FFF2-40B4-BE49-F238E27FC236}">
                <a16:creationId xmlns:a16="http://schemas.microsoft.com/office/drawing/2014/main" id="{ADC8337F-0C15-4530-982B-F01CEEE628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4FBDFC2-D3A6-43F2-A723-29F242F99B7A}"/>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52077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4E567A-C8A9-4365-89E0-74C723984C36}"/>
              </a:ext>
            </a:extLst>
          </p:cNvPr>
          <p:cNvSpPr>
            <a:spLocks noGrp="1"/>
          </p:cNvSpPr>
          <p:nvPr>
            <p:ph type="title" orient="vert"/>
          </p:nvPr>
        </p:nvSpPr>
        <p:spPr>
          <a:xfrm>
            <a:off x="8724902"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04EE3A0-8695-4E46-8370-04014530E9E0}"/>
              </a:ext>
            </a:extLst>
          </p:cNvPr>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180D37-748A-49C6-9978-4BE4FBAF57DA}"/>
              </a:ext>
            </a:extLst>
          </p:cNvPr>
          <p:cNvSpPr>
            <a:spLocks noGrp="1"/>
          </p:cNvSpPr>
          <p:nvPr>
            <p:ph type="dt" sz="half" idx="10"/>
          </p:nvPr>
        </p:nvSpPr>
        <p:spPr/>
        <p:txBody>
          <a:bodyPr/>
          <a:lstStyle/>
          <a:p>
            <a:fld id="{6587DA83-5663-4C9C-B9AA-0B40A3DAFF81}" type="datetime1">
              <a:rPr lang="en-US" smtClean="0"/>
              <a:t>1/24/2020</a:t>
            </a:fld>
            <a:endParaRPr lang="en-US" dirty="0"/>
          </a:p>
        </p:txBody>
      </p:sp>
      <p:sp>
        <p:nvSpPr>
          <p:cNvPr id="5" name="Footer Placeholder 4">
            <a:extLst>
              <a:ext uri="{FF2B5EF4-FFF2-40B4-BE49-F238E27FC236}">
                <a16:creationId xmlns:a16="http://schemas.microsoft.com/office/drawing/2014/main" id="{E014A81D-25CD-4EC3-8780-6EB430E8D95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BE8E156-8404-4A45-952D-B72BBE2845A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7610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idx="1"/>
          </p:nvPr>
        </p:nvSpPr>
        <p:spPr>
          <a:xfrm>
            <a:off x="838200" y="4064002"/>
            <a:ext cx="10515600" cy="2112963"/>
          </a:xfrm>
          <a:prstGeom prst="rect">
            <a:avLst/>
          </a:prstGeom>
        </p:spPr>
        <p:txBody>
          <a:bodyPr vert="horz" lIns="91440" tIns="45720" rIns="91440" bIns="45720" rtlCol="0">
            <a:normAutofit/>
          </a:bodyPr>
          <a:lstStyle/>
          <a:p>
            <a:pPr lvl="0"/>
            <a:r>
              <a:rPr lang="en-US"/>
              <a:t>Sub headings</a:t>
            </a:r>
          </a:p>
        </p:txBody>
      </p:sp>
    </p:spTree>
    <p:extLst>
      <p:ext uri="{BB962C8B-B14F-4D97-AF65-F5344CB8AC3E}">
        <p14:creationId xmlns:p14="http://schemas.microsoft.com/office/powerpoint/2010/main" val="164870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C4ECD-C6CD-4EEE-9549-9F5F700044D3}"/>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DF05811-AFBF-4057-8AF9-324AC4E08270}"/>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2F68A0-17B3-44BF-863F-4110AE328C90}"/>
              </a:ext>
            </a:extLst>
          </p:cNvPr>
          <p:cNvSpPr>
            <a:spLocks noGrp="1"/>
          </p:cNvSpPr>
          <p:nvPr>
            <p:ph type="dt" sz="half" idx="10"/>
          </p:nvPr>
        </p:nvSpPr>
        <p:spPr/>
        <p:txBody>
          <a:bodyPr/>
          <a:lstStyle/>
          <a:p>
            <a:fld id="{97669AF7-7BEB-44E4-9852-375E34362B5B}" type="datetime1">
              <a:rPr lang="en-US" smtClean="0"/>
              <a:t>1/24/2020</a:t>
            </a:fld>
            <a:endParaRPr lang="en-US" dirty="0"/>
          </a:p>
        </p:txBody>
      </p:sp>
      <p:sp>
        <p:nvSpPr>
          <p:cNvPr id="5" name="Footer Placeholder 4">
            <a:extLst>
              <a:ext uri="{FF2B5EF4-FFF2-40B4-BE49-F238E27FC236}">
                <a16:creationId xmlns:a16="http://schemas.microsoft.com/office/drawing/2014/main" id="{402C9AB6-52B9-4F0E-9541-126CC0DFF8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F68FB37-4469-4EBC-956E-11124E3009A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73500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15116-B434-4D9B-ADBA-67A82737771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8C64070-1D90-4FFD-A12E-C63895E208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45236B0-1810-4DC7-AB45-A44EAA96A6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EF9A40E-40E3-47AE-80F2-9461AE6323CC}"/>
              </a:ext>
            </a:extLst>
          </p:cNvPr>
          <p:cNvSpPr>
            <a:spLocks noGrp="1"/>
          </p:cNvSpPr>
          <p:nvPr>
            <p:ph type="dt" sz="half" idx="10"/>
          </p:nvPr>
        </p:nvSpPr>
        <p:spPr/>
        <p:txBody>
          <a:bodyPr/>
          <a:lstStyle/>
          <a:p>
            <a:fld id="{BAAAC38D-0552-4C82-B593-E6124DFADBE2}" type="datetime1">
              <a:rPr lang="en-US" smtClean="0"/>
              <a:t>1/24/2020</a:t>
            </a:fld>
            <a:endParaRPr lang="en-US" dirty="0"/>
          </a:p>
        </p:txBody>
      </p:sp>
      <p:sp>
        <p:nvSpPr>
          <p:cNvPr id="6" name="Footer Placeholder 5">
            <a:extLst>
              <a:ext uri="{FF2B5EF4-FFF2-40B4-BE49-F238E27FC236}">
                <a16:creationId xmlns:a16="http://schemas.microsoft.com/office/drawing/2014/main" id="{A9F3318A-3FD0-48F6-8F59-12626768B5E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0F92A0E-8965-44A0-853D-E77B7FBCA606}"/>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77335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6F7B-EC0F-4A35-B5C6-A857172F44FF}"/>
              </a:ext>
            </a:extLst>
          </p:cNvPr>
          <p:cNvSpPr>
            <a:spLocks noGrp="1"/>
          </p:cNvSpPr>
          <p:nvPr>
            <p:ph type="title"/>
          </p:nvPr>
        </p:nvSpPr>
        <p:spPr>
          <a:xfrm>
            <a:off x="839788" y="365129"/>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79C8A16-214D-41B5-BE19-4DB6B479D8EB}"/>
              </a:ext>
            </a:extLst>
          </p:cNvPr>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DA1035-CE69-4D30-8F1D-B86D9DB530C9}"/>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06952D6-98D9-44D8-9C9A-0DF9CC4651BA}"/>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ACDC9E-00B3-44F7-871B-183E51DBC4A1}"/>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494AD75-F2AD-4ED4-8B56-759DEDF30997}"/>
              </a:ext>
            </a:extLst>
          </p:cNvPr>
          <p:cNvSpPr>
            <a:spLocks noGrp="1"/>
          </p:cNvSpPr>
          <p:nvPr>
            <p:ph type="dt" sz="half" idx="10"/>
          </p:nvPr>
        </p:nvSpPr>
        <p:spPr/>
        <p:txBody>
          <a:bodyPr/>
          <a:lstStyle/>
          <a:p>
            <a:fld id="{D9DF0F1C-5577-4ACB-BB62-DF8F3C494C7E}" type="datetime1">
              <a:rPr lang="en-US" smtClean="0"/>
              <a:t>1/24/2020</a:t>
            </a:fld>
            <a:endParaRPr lang="en-US" dirty="0"/>
          </a:p>
        </p:txBody>
      </p:sp>
      <p:sp>
        <p:nvSpPr>
          <p:cNvPr id="8" name="Footer Placeholder 7">
            <a:extLst>
              <a:ext uri="{FF2B5EF4-FFF2-40B4-BE49-F238E27FC236}">
                <a16:creationId xmlns:a16="http://schemas.microsoft.com/office/drawing/2014/main" id="{46F79CB9-0349-43B7-BA04-DA292A3D113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DD902E4-3132-4749-87C8-37BEAF13FD14}"/>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29376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8CCF7-ACB9-452D-A06B-F4588C27FCD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E013530-98E2-4ED1-9576-41AC4047E792}"/>
              </a:ext>
            </a:extLst>
          </p:cNvPr>
          <p:cNvSpPr>
            <a:spLocks noGrp="1"/>
          </p:cNvSpPr>
          <p:nvPr>
            <p:ph type="dt" sz="half" idx="10"/>
          </p:nvPr>
        </p:nvSpPr>
        <p:spPr/>
        <p:txBody>
          <a:bodyPr/>
          <a:lstStyle/>
          <a:p>
            <a:fld id="{1775B394-D9F9-4F0C-B15D-605F45CB9E9F}" type="datetime1">
              <a:rPr lang="en-US" smtClean="0"/>
              <a:t>1/24/2020</a:t>
            </a:fld>
            <a:endParaRPr lang="en-US" dirty="0"/>
          </a:p>
        </p:txBody>
      </p:sp>
      <p:sp>
        <p:nvSpPr>
          <p:cNvPr id="4" name="Footer Placeholder 3">
            <a:extLst>
              <a:ext uri="{FF2B5EF4-FFF2-40B4-BE49-F238E27FC236}">
                <a16:creationId xmlns:a16="http://schemas.microsoft.com/office/drawing/2014/main" id="{6E6D12DC-7B34-4B66-81A1-4921120DC3D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5517DB6-2783-4B50-9229-DEE64475B964}"/>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53291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A7FFC4-B6C0-408C-83F2-55AFE6B04E67}"/>
              </a:ext>
            </a:extLst>
          </p:cNvPr>
          <p:cNvSpPr>
            <a:spLocks noGrp="1"/>
          </p:cNvSpPr>
          <p:nvPr>
            <p:ph type="dt" sz="half" idx="10"/>
          </p:nvPr>
        </p:nvSpPr>
        <p:spPr/>
        <p:txBody>
          <a:bodyPr/>
          <a:lstStyle/>
          <a:p>
            <a:fld id="{39667345-2558-425A-8533-9BFDBCE15005}" type="datetime1">
              <a:rPr lang="en-US" smtClean="0"/>
              <a:t>1/24/2020</a:t>
            </a:fld>
            <a:endParaRPr lang="en-US" dirty="0"/>
          </a:p>
        </p:txBody>
      </p:sp>
      <p:sp>
        <p:nvSpPr>
          <p:cNvPr id="3" name="Footer Placeholder 2">
            <a:extLst>
              <a:ext uri="{FF2B5EF4-FFF2-40B4-BE49-F238E27FC236}">
                <a16:creationId xmlns:a16="http://schemas.microsoft.com/office/drawing/2014/main" id="{FFB23074-DD61-4C58-A3FC-41173641FAA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92C4C84-FC4F-44F2-94B1-35652F4AA5F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86371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83E50-B8B4-49ED-8886-46B9C34782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BF313B3-90D5-47C7-A3D6-92DB280E4DD5}"/>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98FE8C8-DF30-4154-8CFF-EB702017E1B7}"/>
              </a:ext>
            </a:extLst>
          </p:cNvPr>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280241-8C98-4309-943C-165A3A11EE4C}"/>
              </a:ext>
            </a:extLst>
          </p:cNvPr>
          <p:cNvSpPr>
            <a:spLocks noGrp="1"/>
          </p:cNvSpPr>
          <p:nvPr>
            <p:ph type="dt" sz="half" idx="10"/>
          </p:nvPr>
        </p:nvSpPr>
        <p:spPr/>
        <p:txBody>
          <a:bodyPr/>
          <a:lstStyle/>
          <a:p>
            <a:fld id="{92BEA474-078D-4E9B-9B14-09A87B19DC46}" type="datetime1">
              <a:rPr lang="en-US" smtClean="0"/>
              <a:t>1/24/2020</a:t>
            </a:fld>
            <a:endParaRPr lang="en-US" dirty="0"/>
          </a:p>
        </p:txBody>
      </p:sp>
      <p:sp>
        <p:nvSpPr>
          <p:cNvPr id="6" name="Footer Placeholder 5">
            <a:extLst>
              <a:ext uri="{FF2B5EF4-FFF2-40B4-BE49-F238E27FC236}">
                <a16:creationId xmlns:a16="http://schemas.microsoft.com/office/drawing/2014/main" id="{7388EE83-1293-4786-825C-F9A7EB82D8A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4AC8E4-9D7D-4B65-88DB-178E1935265C}"/>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01005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8C787-A71F-45DD-8FF8-4B7584D4AF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70FB867-A914-434D-B039-25A86182F91E}"/>
              </a:ext>
            </a:extLst>
          </p:cNvPr>
          <p:cNvSpPr>
            <a:spLocks noGrp="1"/>
          </p:cNvSpPr>
          <p:nvPr>
            <p:ph type="pic" idx="1"/>
          </p:nvPr>
        </p:nvSpPr>
        <p:spPr>
          <a:xfrm>
            <a:off x="5183188" y="987429"/>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GB"/>
          </a:p>
        </p:txBody>
      </p:sp>
      <p:sp>
        <p:nvSpPr>
          <p:cNvPr id="4" name="Text Placeholder 3">
            <a:extLst>
              <a:ext uri="{FF2B5EF4-FFF2-40B4-BE49-F238E27FC236}">
                <a16:creationId xmlns:a16="http://schemas.microsoft.com/office/drawing/2014/main" id="{97F7D3F7-498E-460B-B669-B4E9E06B0F44}"/>
              </a:ext>
            </a:extLst>
          </p:cNvPr>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7E1C0E-A64E-46BB-A390-CD9B5E20CA9A}"/>
              </a:ext>
            </a:extLst>
          </p:cNvPr>
          <p:cNvSpPr>
            <a:spLocks noGrp="1"/>
          </p:cNvSpPr>
          <p:nvPr>
            <p:ph type="dt" sz="half" idx="10"/>
          </p:nvPr>
        </p:nvSpPr>
        <p:spPr/>
        <p:txBody>
          <a:bodyPr/>
          <a:lstStyle/>
          <a:p>
            <a:fld id="{4907D986-8816-4272-A432-0437A28A9828}" type="datetime1">
              <a:rPr lang="en-US" smtClean="0"/>
              <a:t>1/24/2020</a:t>
            </a:fld>
            <a:endParaRPr lang="en-US" dirty="0"/>
          </a:p>
        </p:txBody>
      </p:sp>
      <p:sp>
        <p:nvSpPr>
          <p:cNvPr id="6" name="Footer Placeholder 5">
            <a:extLst>
              <a:ext uri="{FF2B5EF4-FFF2-40B4-BE49-F238E27FC236}">
                <a16:creationId xmlns:a16="http://schemas.microsoft.com/office/drawing/2014/main" id="{EA243E50-DACC-464F-9C85-6E5B28EE95E4}"/>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31658999-BBCB-4C2C-934A-F746E0B1D2F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5156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CB8A55-8BB7-4599-99F6-9157153BF6D3}"/>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7BD16F5-DE62-4BD8-8EC3-DFD727A496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B72505-E8BC-4E98-BEBD-31FC7547C941}"/>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6E202-B606-4609-B914-27C9371A1F6D}" type="datetime1">
              <a:rPr lang="en-US" smtClean="0"/>
              <a:t>1/24/2020</a:t>
            </a:fld>
            <a:endParaRPr lang="en-US" dirty="0"/>
          </a:p>
        </p:txBody>
      </p:sp>
      <p:sp>
        <p:nvSpPr>
          <p:cNvPr id="5" name="Footer Placeholder 4">
            <a:extLst>
              <a:ext uri="{FF2B5EF4-FFF2-40B4-BE49-F238E27FC236}">
                <a16:creationId xmlns:a16="http://schemas.microsoft.com/office/drawing/2014/main" id="{83943DD8-81AA-4648-A9BF-FA8524C97694}"/>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9EC2693-7886-440A-BAEE-4B1E7A466B2C}"/>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4020361198"/>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hf sldNum="0" hdr="0" ftr="0" dt="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9F68CF-CFC1-40A0-A861-E46B101076D8}"/>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63E35F-0ED2-4FB7-9895-C5566916F7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AA8230-BC33-4187-BCB4-D2840F5B84D3}"/>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6E202-B606-4609-B914-27C9371A1F6D}" type="datetime1">
              <a:rPr lang="en-US" smtClean="0"/>
              <a:t>1/24/2020</a:t>
            </a:fld>
            <a:endParaRPr lang="en-US" dirty="0"/>
          </a:p>
        </p:txBody>
      </p:sp>
      <p:sp>
        <p:nvSpPr>
          <p:cNvPr id="5" name="Footer Placeholder 4">
            <a:extLst>
              <a:ext uri="{FF2B5EF4-FFF2-40B4-BE49-F238E27FC236}">
                <a16:creationId xmlns:a16="http://schemas.microsoft.com/office/drawing/2014/main" id="{70E5120A-C817-4978-A946-C3556D2ADDB3}"/>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77F9424-9D8B-4F9C-AC4E-4C69ABCC1ABF}"/>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499590003"/>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Lst>
  <p:hf sldNum="0" hdr="0" ftr="0" dt="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pn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png"/><Relationship Id="rId7" Type="http://schemas.openxmlformats.org/officeDocument/2006/relationships/diagramColors" Target="../diagrams/colors4.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7.png"/><Relationship Id="rId7" Type="http://schemas.openxmlformats.org/officeDocument/2006/relationships/diagramColors" Target="../diagrams/colors5.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able, bed&#10;&#10;Description automatically generated">
            <a:extLst>
              <a:ext uri="{FF2B5EF4-FFF2-40B4-BE49-F238E27FC236}">
                <a16:creationId xmlns:a16="http://schemas.microsoft.com/office/drawing/2014/main" id="{BF575EB7-DF23-4247-A830-24C958EC93A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
            <a:ext cx="12192000" cy="6861299"/>
          </a:xfrm>
          <a:prstGeom prst="rect">
            <a:avLst/>
          </a:prstGeom>
        </p:spPr>
      </p:pic>
      <p:sp>
        <p:nvSpPr>
          <p:cNvPr id="4" name="Title 3">
            <a:extLst>
              <a:ext uri="{FF2B5EF4-FFF2-40B4-BE49-F238E27FC236}">
                <a16:creationId xmlns:a16="http://schemas.microsoft.com/office/drawing/2014/main" id="{59DFB705-2B0D-9140-BBA6-C2C8DDD6610A}"/>
              </a:ext>
            </a:extLst>
          </p:cNvPr>
          <p:cNvSpPr txBox="1">
            <a:spLocks/>
          </p:cNvSpPr>
          <p:nvPr/>
        </p:nvSpPr>
        <p:spPr>
          <a:xfrm>
            <a:off x="2680854" y="2772519"/>
            <a:ext cx="8208819" cy="2632440"/>
          </a:xfrm>
          <a:prstGeom prst="rect">
            <a:avLst/>
          </a:prstGeom>
        </p:spPr>
        <p:txBody>
          <a:bodyPr>
            <a:normAutofit fontScale="97500"/>
          </a:bodyPr>
          <a:lstStyle>
            <a:lvl1pPr algn="l" defTabSz="914354"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6000" b="1" dirty="0">
                <a:solidFill>
                  <a:srgbClr val="000A3C"/>
                </a:solidFill>
                <a:latin typeface="Gotham" panose="02000604040000020004" pitchFamily="2" charset="0"/>
              </a:rPr>
              <a:t>Student support &amp; wellbeing</a:t>
            </a:r>
            <a:br>
              <a:rPr lang="en-US" altLang="en-US" sz="6000" b="1" dirty="0">
                <a:solidFill>
                  <a:srgbClr val="000A3C"/>
                </a:solidFill>
                <a:latin typeface="Gotham" panose="02000604040000020004" pitchFamily="2" charset="0"/>
              </a:rPr>
            </a:br>
            <a:endParaRPr lang="en-US" sz="3600" b="1" dirty="0">
              <a:solidFill>
                <a:srgbClr val="000A3C"/>
              </a:solidFill>
              <a:latin typeface="Gotham" panose="02000604040000020004" pitchFamily="2" charset="0"/>
            </a:endParaRPr>
          </a:p>
        </p:txBody>
      </p:sp>
      <p:sp>
        <p:nvSpPr>
          <p:cNvPr id="5" name="Subtitle 4">
            <a:extLst>
              <a:ext uri="{FF2B5EF4-FFF2-40B4-BE49-F238E27FC236}">
                <a16:creationId xmlns:a16="http://schemas.microsoft.com/office/drawing/2014/main" id="{C54D79FF-E899-2A4F-801D-634A57BA5237}"/>
              </a:ext>
            </a:extLst>
          </p:cNvPr>
          <p:cNvSpPr txBox="1">
            <a:spLocks/>
          </p:cNvSpPr>
          <p:nvPr/>
        </p:nvSpPr>
        <p:spPr>
          <a:xfrm>
            <a:off x="3678381" y="4492182"/>
            <a:ext cx="6213764" cy="1825554"/>
          </a:xfrm>
          <a:prstGeom prst="rect">
            <a:avLst/>
          </a:prstGeom>
        </p:spPr>
        <p:txBody>
          <a:bodyPr>
            <a:normAutofit fontScale="92500" lnSpcReduction="10000"/>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n-US" sz="1800" dirty="0">
                <a:solidFill>
                  <a:srgbClr val="000A3C"/>
                </a:solidFill>
                <a:latin typeface="Gotham Book" panose="02000604040000020004" pitchFamily="2" charset="0"/>
              </a:rPr>
              <a:t>Monday 27</a:t>
            </a:r>
            <a:r>
              <a:rPr lang="en-US" altLang="en-US" sz="1800" baseline="30000" dirty="0">
                <a:solidFill>
                  <a:srgbClr val="000A3C"/>
                </a:solidFill>
                <a:latin typeface="Gotham Book" panose="02000604040000020004" pitchFamily="2" charset="0"/>
              </a:rPr>
              <a:t>th</a:t>
            </a:r>
            <a:r>
              <a:rPr lang="en-US" altLang="en-US" sz="1800" dirty="0">
                <a:solidFill>
                  <a:srgbClr val="000A3C"/>
                </a:solidFill>
                <a:latin typeface="Gotham Book" panose="02000604040000020004" pitchFamily="2" charset="0"/>
              </a:rPr>
              <a:t> January</a:t>
            </a:r>
          </a:p>
          <a:p>
            <a:pPr marL="0" indent="0" algn="ctr">
              <a:buNone/>
            </a:pPr>
            <a:endParaRPr lang="en-GB" sz="1800" i="1" dirty="0">
              <a:solidFill>
                <a:srgbClr val="000A3C"/>
              </a:solidFill>
              <a:latin typeface="Gotham Book" panose="02000604040000020004" pitchFamily="2" charset="0"/>
            </a:endParaRPr>
          </a:p>
          <a:p>
            <a:pPr marL="0" indent="0" algn="ctr">
              <a:buNone/>
            </a:pPr>
            <a:endParaRPr lang="en-GB" sz="1800" i="1" dirty="0">
              <a:solidFill>
                <a:srgbClr val="000A3C"/>
              </a:solidFill>
              <a:latin typeface="Gotham Book" panose="02000604040000020004" pitchFamily="2" charset="0"/>
            </a:endParaRPr>
          </a:p>
          <a:p>
            <a:pPr marL="0" indent="0" algn="ctr">
              <a:buNone/>
            </a:pPr>
            <a:r>
              <a:rPr lang="en-GB" sz="1600" i="1" dirty="0">
                <a:solidFill>
                  <a:srgbClr val="000A3C"/>
                </a:solidFill>
                <a:latin typeface="Gotham Book" panose="02000604040000020004" pitchFamily="2" charset="0"/>
              </a:rPr>
              <a:t>”Coming together is a beginning; keeping together is  progress; working together is success." </a:t>
            </a:r>
          </a:p>
          <a:p>
            <a:pPr marL="0" indent="0" algn="ctr">
              <a:buNone/>
            </a:pPr>
            <a:r>
              <a:rPr lang="en-GB" sz="1600" dirty="0">
                <a:solidFill>
                  <a:srgbClr val="000A3C"/>
                </a:solidFill>
                <a:latin typeface="Gotham Book" panose="02000604040000020004" pitchFamily="2" charset="0"/>
              </a:rPr>
              <a:t>Henry Ford</a:t>
            </a:r>
            <a:endParaRPr lang="en-US" altLang="en-US" sz="1600" dirty="0">
              <a:solidFill>
                <a:srgbClr val="000A3C"/>
              </a:solidFill>
              <a:latin typeface="Gotham Book" panose="02000604040000020004" pitchFamily="2" charset="0"/>
            </a:endParaRPr>
          </a:p>
          <a:p>
            <a:pPr marL="0" indent="0" algn="ctr">
              <a:buNone/>
            </a:pPr>
            <a:endParaRPr lang="en-US" sz="1800" dirty="0">
              <a:solidFill>
                <a:srgbClr val="000A3C"/>
              </a:solidFill>
              <a:latin typeface="Gotham Book" panose="02000604040000020004" pitchFamily="2" charset="0"/>
            </a:endParaRPr>
          </a:p>
        </p:txBody>
      </p:sp>
    </p:spTree>
    <p:extLst>
      <p:ext uri="{BB962C8B-B14F-4D97-AF65-F5344CB8AC3E}">
        <p14:creationId xmlns:p14="http://schemas.microsoft.com/office/powerpoint/2010/main" val="3323489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965199" y="851517"/>
            <a:ext cx="5130795" cy="146177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i="0" kern="1200">
                <a:solidFill>
                  <a:schemeClr val="tx1"/>
                </a:solidFill>
                <a:latin typeface="Gotham" charset="0"/>
                <a:ea typeface="Gotham" charset="0"/>
                <a:cs typeface="Gotham" charset="0"/>
              </a:defRPr>
            </a:lvl1pPr>
          </a:lstStyle>
          <a:p>
            <a:pPr algn="l">
              <a:spcAft>
                <a:spcPts val="600"/>
              </a:spcAft>
            </a:pPr>
            <a:r>
              <a:rPr lang="en-US" sz="5400" kern="1200" dirty="0" err="1">
                <a:solidFill>
                  <a:schemeClr val="tx1"/>
                </a:solidFill>
                <a:latin typeface="+mj-lt"/>
                <a:ea typeface="+mj-ea"/>
                <a:cs typeface="+mj-cs"/>
              </a:rPr>
              <a:t>Maximising</a:t>
            </a:r>
            <a:r>
              <a:rPr lang="en-US" sz="5400" kern="1200" dirty="0">
                <a:solidFill>
                  <a:schemeClr val="tx1"/>
                </a:solidFill>
                <a:latin typeface="+mj-lt"/>
                <a:ea typeface="+mj-ea"/>
                <a:cs typeface="+mj-cs"/>
              </a:rPr>
              <a:t> Impact for SEND Learners</a:t>
            </a:r>
          </a:p>
        </p:txBody>
      </p:sp>
      <p:sp>
        <p:nvSpPr>
          <p:cNvPr id="3" name="Content Placeholder 2"/>
          <p:cNvSpPr>
            <a:spLocks noGrp="1"/>
          </p:cNvSpPr>
          <p:nvPr>
            <p:ph idx="1"/>
          </p:nvPr>
        </p:nvSpPr>
        <p:spPr>
          <a:xfrm>
            <a:off x="965200" y="3020786"/>
            <a:ext cx="4048344" cy="2985698"/>
          </a:xfrm>
        </p:spPr>
        <p:txBody>
          <a:bodyPr vert="horz" lIns="91440" tIns="45720" rIns="91440" bIns="45720" rtlCol="0">
            <a:normAutofit/>
          </a:bodyPr>
          <a:lstStyle/>
          <a:p>
            <a:pPr marL="0" indent="-228600" defTabSz="914400"/>
            <a:r>
              <a:rPr lang="en-US" sz="2400" dirty="0"/>
              <a:t>Charlie Allison</a:t>
            </a:r>
          </a:p>
          <a:p>
            <a:pPr marL="0" indent="-228600" defTabSz="914400"/>
            <a:r>
              <a:rPr lang="en-US" sz="2400" dirty="0"/>
              <a:t>Xavier Catholic Education Trust</a:t>
            </a:r>
          </a:p>
        </p:txBody>
      </p:sp>
      <p:sp>
        <p:nvSpPr>
          <p:cNvPr id="36" name="Freeform: Shape 35">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5" name="Graphic 14" descr="Group">
            <a:extLst>
              <a:ext uri="{FF2B5EF4-FFF2-40B4-BE49-F238E27FC236}">
                <a16:creationId xmlns:a16="http://schemas.microsoft.com/office/drawing/2014/main" id="{80AE6FCD-EF40-4C74-A7CA-0A7CFBDCBDA4}"/>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535330" y="2105470"/>
            <a:ext cx="3217333" cy="3217333"/>
          </a:xfrm>
          <a:prstGeom prst="rect">
            <a:avLst/>
          </a:prstGeom>
        </p:spPr>
      </p:pic>
    </p:spTree>
    <p:extLst>
      <p:ext uri="{BB962C8B-B14F-4D97-AF65-F5344CB8AC3E}">
        <p14:creationId xmlns:p14="http://schemas.microsoft.com/office/powerpoint/2010/main" val="1825507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396BD-1087-1F4E-B6D8-D602A0CD9F34}"/>
              </a:ext>
            </a:extLst>
          </p:cNvPr>
          <p:cNvSpPr>
            <a:spLocks noGrp="1"/>
          </p:cNvSpPr>
          <p:nvPr>
            <p:ph type="title"/>
          </p:nvPr>
        </p:nvSpPr>
        <p:spPr>
          <a:xfrm>
            <a:off x="2019300" y="1188720"/>
            <a:ext cx="8128000" cy="4963886"/>
          </a:xfrm>
        </p:spPr>
        <p:txBody>
          <a:bodyPr/>
          <a:lstStyle/>
          <a:p>
            <a:r>
              <a:rPr lang="en-US"/>
              <a:t> </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6126023" y="705394"/>
            <a:ext cx="4569299" cy="5635818"/>
          </a:xfrm>
        </p:spPr>
      </p:pic>
      <p:sp>
        <p:nvSpPr>
          <p:cNvPr id="5" name="Title 1">
            <a:extLst>
              <a:ext uri="{FF2B5EF4-FFF2-40B4-BE49-F238E27FC236}">
                <a16:creationId xmlns:a16="http://schemas.microsoft.com/office/drawing/2014/main" id="{C231DE95-ACBE-B34A-BA33-8804527B2870}"/>
              </a:ext>
            </a:extLst>
          </p:cNvPr>
          <p:cNvSpPr txBox="1">
            <a:spLocks/>
          </p:cNvSpPr>
          <p:nvPr/>
        </p:nvSpPr>
        <p:spPr>
          <a:xfrm>
            <a:off x="3420143" y="2490106"/>
            <a:ext cx="81280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i="0" kern="1200">
                <a:solidFill>
                  <a:schemeClr val="tx1"/>
                </a:solidFill>
                <a:latin typeface="Gotham" charset="0"/>
                <a:ea typeface="Gotham" charset="0"/>
                <a:cs typeface="Gotham" charset="0"/>
              </a:defRPr>
            </a:lvl1pPr>
          </a:lstStyle>
          <a:p>
            <a:r>
              <a:rPr lang="en-US"/>
              <a:t> </a:t>
            </a:r>
          </a:p>
        </p:txBody>
      </p:sp>
      <p:sp>
        <p:nvSpPr>
          <p:cNvPr id="7" name="Title 1">
            <a:extLst>
              <a:ext uri="{FF2B5EF4-FFF2-40B4-BE49-F238E27FC236}">
                <a16:creationId xmlns:a16="http://schemas.microsoft.com/office/drawing/2014/main" id="{5BF40B4B-F3C9-CC4E-9230-3DC5D44DFB82}"/>
              </a:ext>
            </a:extLst>
          </p:cNvPr>
          <p:cNvSpPr txBox="1">
            <a:spLocks/>
          </p:cNvSpPr>
          <p:nvPr/>
        </p:nvSpPr>
        <p:spPr>
          <a:xfrm>
            <a:off x="2324100" y="1550779"/>
            <a:ext cx="8128000" cy="407163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i="0" kern="1200">
                <a:solidFill>
                  <a:schemeClr val="tx1"/>
                </a:solidFill>
                <a:latin typeface="Gotham" charset="0"/>
                <a:ea typeface="Gotham" charset="0"/>
                <a:cs typeface="Gotham" charset="0"/>
              </a:defRPr>
            </a:lvl1pPr>
          </a:lstStyle>
          <a:p>
            <a:r>
              <a:rPr lang="en-US"/>
              <a:t> </a:t>
            </a:r>
          </a:p>
        </p:txBody>
      </p:sp>
      <p:sp>
        <p:nvSpPr>
          <p:cNvPr id="9" name="Title 1">
            <a:extLst>
              <a:ext uri="{FF2B5EF4-FFF2-40B4-BE49-F238E27FC236}">
                <a16:creationId xmlns:a16="http://schemas.microsoft.com/office/drawing/2014/main" id="{D1261F16-120B-3D4C-9A49-345964DAA625}"/>
              </a:ext>
            </a:extLst>
          </p:cNvPr>
          <p:cNvSpPr txBox="1">
            <a:spLocks/>
          </p:cNvSpPr>
          <p:nvPr/>
        </p:nvSpPr>
        <p:spPr>
          <a:xfrm>
            <a:off x="4175375" y="3431880"/>
            <a:ext cx="81280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i="0" kern="1200">
                <a:solidFill>
                  <a:schemeClr val="tx1"/>
                </a:solidFill>
                <a:latin typeface="Gotham" charset="0"/>
                <a:ea typeface="Gotham" charset="0"/>
                <a:cs typeface="Gotham" charset="0"/>
              </a:defRPr>
            </a:lvl1pPr>
          </a:lstStyle>
          <a:p>
            <a:r>
              <a:rPr lang="en-US"/>
              <a:t> </a:t>
            </a:r>
          </a:p>
        </p:txBody>
      </p:sp>
      <p:sp>
        <p:nvSpPr>
          <p:cNvPr id="10" name="Rectangle 9"/>
          <p:cNvSpPr/>
          <p:nvPr/>
        </p:nvSpPr>
        <p:spPr>
          <a:xfrm>
            <a:off x="1177006" y="962260"/>
            <a:ext cx="4096196" cy="5016758"/>
          </a:xfrm>
          <a:prstGeom prst="rect">
            <a:avLst/>
          </a:prstGeom>
        </p:spPr>
        <p:txBody>
          <a:bodyPr wrap="square">
            <a:spAutoFit/>
          </a:bodyPr>
          <a:lstStyle/>
          <a:p>
            <a:pPr algn="ctr"/>
            <a:r>
              <a:rPr lang="en-GB" altLang="en-US" sz="4000" dirty="0"/>
              <a:t>Each coloured shape stands for a number from 1 - 9</a:t>
            </a:r>
            <a:br>
              <a:rPr lang="en-GB" altLang="en-US" sz="4000" dirty="0"/>
            </a:br>
            <a:br>
              <a:rPr lang="en-GB" altLang="en-US" sz="4000" dirty="0"/>
            </a:br>
            <a:br>
              <a:rPr lang="en-GB" altLang="en-US" sz="4000" dirty="0"/>
            </a:br>
            <a:br>
              <a:rPr lang="en-GB" altLang="en-US" sz="4000" dirty="0"/>
            </a:br>
            <a:r>
              <a:rPr lang="en-GB" altLang="en-US" sz="4000" dirty="0"/>
              <a:t>Can you work out which stands for what?</a:t>
            </a:r>
            <a:endParaRPr lang="en-GB" sz="4000" dirty="0"/>
          </a:p>
        </p:txBody>
      </p:sp>
    </p:spTree>
    <p:extLst>
      <p:ext uri="{BB962C8B-B14F-4D97-AF65-F5344CB8AC3E}">
        <p14:creationId xmlns:p14="http://schemas.microsoft.com/office/powerpoint/2010/main" val="3418357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eaLnBrk="1" hangingPunct="1"/>
            <a:r>
              <a:rPr lang="en-GB" altLang="en-US" sz="5400" dirty="0"/>
              <a:t>The Solution</a:t>
            </a:r>
          </a:p>
        </p:txBody>
      </p:sp>
      <p:pic>
        <p:nvPicPr>
          <p:cNvPr id="15363"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242" y="1690692"/>
            <a:ext cx="12208242" cy="5167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8630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6C7BA-8628-4122-8A25-0170FDA9066F}"/>
              </a:ext>
            </a:extLst>
          </p:cNvPr>
          <p:cNvSpPr>
            <a:spLocks noGrp="1"/>
          </p:cNvSpPr>
          <p:nvPr>
            <p:ph type="title"/>
          </p:nvPr>
        </p:nvSpPr>
        <p:spPr>
          <a:xfrm>
            <a:off x="1913468" y="365125"/>
            <a:ext cx="9440332" cy="1325563"/>
          </a:xfrm>
        </p:spPr>
        <p:txBody>
          <a:bodyPr>
            <a:normAutofit/>
          </a:bodyPr>
          <a:lstStyle/>
          <a:p>
            <a:r>
              <a:rPr lang="en-US" sz="5400" dirty="0">
                <a:cs typeface="Calibri Light"/>
              </a:rPr>
              <a:t>Aims</a:t>
            </a:r>
          </a:p>
        </p:txBody>
      </p:sp>
      <p:sp>
        <p:nvSpPr>
          <p:cNvPr id="14" name="Rectangle 13">
            <a:extLst>
              <a:ext uri="{FF2B5EF4-FFF2-40B4-BE49-F238E27FC236}">
                <a16:creationId xmlns:a16="http://schemas.microsoft.com/office/drawing/2014/main" id="{FF0330B1-AAAC-427D-8A95-40380162B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9" name="Graphic 6" descr="Group Brainstorm">
            <a:extLst>
              <a:ext uri="{FF2B5EF4-FFF2-40B4-BE49-F238E27FC236}">
                <a16:creationId xmlns:a16="http://schemas.microsoft.com/office/drawing/2014/main" id="{5F166990-F2EE-4691-B936-5B4CB8F39E8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8200" y="570706"/>
            <a:ext cx="914400" cy="914400"/>
          </a:xfrm>
          <a:prstGeom prst="rect">
            <a:avLst/>
          </a:prstGeom>
        </p:spPr>
      </p:pic>
      <p:sp>
        <p:nvSpPr>
          <p:cNvPr id="3" name="Content Placeholder 2">
            <a:extLst>
              <a:ext uri="{FF2B5EF4-FFF2-40B4-BE49-F238E27FC236}">
                <a16:creationId xmlns:a16="http://schemas.microsoft.com/office/drawing/2014/main" id="{1B627D99-CC4C-4FDE-AFBA-683E0C075447}"/>
              </a:ext>
            </a:extLst>
          </p:cNvPr>
          <p:cNvSpPr>
            <a:spLocks noGrp="1"/>
          </p:cNvSpPr>
          <p:nvPr>
            <p:ph idx="1"/>
          </p:nvPr>
        </p:nvSpPr>
        <p:spPr>
          <a:xfrm>
            <a:off x="838200" y="1825625"/>
            <a:ext cx="10515600" cy="4351338"/>
          </a:xfrm>
        </p:spPr>
        <p:txBody>
          <a:bodyPr vert="horz" lIns="91440" tIns="45720" rIns="91440" bIns="45720" rtlCol="0">
            <a:normAutofit/>
          </a:bodyPr>
          <a:lstStyle/>
          <a:p>
            <a:r>
              <a:rPr lang="en-US" dirty="0">
                <a:cs typeface="Calibri"/>
              </a:rPr>
              <a:t>To reflect on what Wave 1 QFT means and how it impacts on SEND learners.</a:t>
            </a:r>
          </a:p>
          <a:p>
            <a:r>
              <a:rPr lang="en-US" dirty="0">
                <a:cs typeface="Calibri"/>
              </a:rPr>
              <a:t>To reflect on how to best use adults in your classroom.</a:t>
            </a:r>
          </a:p>
          <a:p>
            <a:r>
              <a:rPr lang="en-US" dirty="0">
                <a:cs typeface="Calibri"/>
              </a:rPr>
              <a:t>To structure support in lessons which encompasses;</a:t>
            </a:r>
          </a:p>
          <a:p>
            <a:pPr lvl="1"/>
            <a:r>
              <a:rPr lang="en-US" dirty="0">
                <a:cs typeface="Calibri"/>
              </a:rPr>
              <a:t>Creating independence</a:t>
            </a:r>
          </a:p>
          <a:p>
            <a:pPr lvl="1"/>
            <a:r>
              <a:rPr lang="en-US" dirty="0">
                <a:cs typeface="Calibri"/>
              </a:rPr>
              <a:t>Excellent questioning</a:t>
            </a:r>
          </a:p>
          <a:p>
            <a:pPr lvl="1"/>
            <a:r>
              <a:rPr lang="en-US" dirty="0">
                <a:cs typeface="Calibri"/>
              </a:rPr>
              <a:t>Scaffolding Learning</a:t>
            </a:r>
          </a:p>
          <a:p>
            <a:pPr lvl="1"/>
            <a:r>
              <a:rPr lang="en-US" dirty="0">
                <a:cs typeface="Calibri"/>
              </a:rPr>
              <a:t>Supporting the most able</a:t>
            </a:r>
          </a:p>
          <a:p>
            <a:pPr lvl="1"/>
            <a:r>
              <a:rPr lang="en-US" dirty="0">
                <a:cs typeface="Calibri"/>
              </a:rPr>
              <a:t>Groupings</a:t>
            </a:r>
          </a:p>
          <a:p>
            <a:pPr lvl="1"/>
            <a:endParaRPr lang="en-US" dirty="0">
              <a:cs typeface="Calibri"/>
            </a:endParaRPr>
          </a:p>
        </p:txBody>
      </p:sp>
    </p:spTree>
    <p:extLst>
      <p:ext uri="{BB962C8B-B14F-4D97-AF65-F5344CB8AC3E}">
        <p14:creationId xmlns:p14="http://schemas.microsoft.com/office/powerpoint/2010/main" val="2923790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7D384-FE18-449B-9CD3-AD3551AFB738}"/>
              </a:ext>
            </a:extLst>
          </p:cNvPr>
          <p:cNvSpPr>
            <a:spLocks noGrp="1"/>
          </p:cNvSpPr>
          <p:nvPr>
            <p:ph type="ctrTitle"/>
          </p:nvPr>
        </p:nvSpPr>
        <p:spPr>
          <a:xfrm>
            <a:off x="1136822" y="643467"/>
            <a:ext cx="5802348" cy="5054008"/>
          </a:xfrm>
        </p:spPr>
        <p:txBody>
          <a:bodyPr anchor="ctr">
            <a:normAutofit/>
          </a:bodyPr>
          <a:lstStyle/>
          <a:p>
            <a:pPr algn="r"/>
            <a:r>
              <a:rPr lang="en-US" sz="7200" b="1" dirty="0">
                <a:latin typeface="Please write me a song" panose="02000603000000000000" pitchFamily="2" charset="0"/>
                <a:ea typeface="Please write me a song" panose="02000603000000000000" pitchFamily="2" charset="0"/>
              </a:rPr>
              <a:t>Every </a:t>
            </a:r>
            <a:br>
              <a:rPr lang="en-US" sz="7200" b="1" dirty="0">
                <a:latin typeface="Please write me a song" panose="02000603000000000000" pitchFamily="2" charset="0"/>
                <a:ea typeface="Please write me a song" panose="02000603000000000000" pitchFamily="2" charset="0"/>
              </a:rPr>
            </a:br>
            <a:r>
              <a:rPr lang="en-US" sz="7200" b="1" dirty="0">
                <a:latin typeface="Please write me a song" panose="02000603000000000000" pitchFamily="2" charset="0"/>
                <a:ea typeface="Please write me a song" panose="02000603000000000000" pitchFamily="2" charset="0"/>
              </a:rPr>
              <a:t>Teacher is a Teacher of </a:t>
            </a:r>
            <a:br>
              <a:rPr lang="en-US" sz="7200" b="1" dirty="0">
                <a:latin typeface="Please write me a song" panose="02000603000000000000" pitchFamily="2" charset="0"/>
                <a:ea typeface="Please write me a song" panose="02000603000000000000" pitchFamily="2" charset="0"/>
              </a:rPr>
            </a:br>
            <a:r>
              <a:rPr lang="en-US" sz="7200" b="1" dirty="0">
                <a:latin typeface="Please write me a song" panose="02000603000000000000" pitchFamily="2" charset="0"/>
                <a:ea typeface="Please write me a song" panose="02000603000000000000" pitchFamily="2" charset="0"/>
              </a:rPr>
              <a:t>SEND</a:t>
            </a:r>
          </a:p>
        </p:txBody>
      </p:sp>
      <p:sp>
        <p:nvSpPr>
          <p:cNvPr id="3" name="Subtitle 2">
            <a:extLst>
              <a:ext uri="{FF2B5EF4-FFF2-40B4-BE49-F238E27FC236}">
                <a16:creationId xmlns:a16="http://schemas.microsoft.com/office/drawing/2014/main" id="{210A2372-58E2-4854-9CF0-4838850A38F3}"/>
              </a:ext>
            </a:extLst>
          </p:cNvPr>
          <p:cNvSpPr>
            <a:spLocks noGrp="1"/>
          </p:cNvSpPr>
          <p:nvPr>
            <p:ph type="subTitle" idx="1"/>
          </p:nvPr>
        </p:nvSpPr>
        <p:spPr>
          <a:xfrm>
            <a:off x="7216265" y="4397825"/>
            <a:ext cx="3838913" cy="2599299"/>
          </a:xfrm>
        </p:spPr>
        <p:txBody>
          <a:bodyPr anchor="ctr">
            <a:normAutofit/>
          </a:bodyPr>
          <a:lstStyle/>
          <a:p>
            <a:r>
              <a:rPr lang="en-US" sz="2800" dirty="0">
                <a:latin typeface="+mj-lt"/>
              </a:rPr>
              <a:t>SEND Framework </a:t>
            </a:r>
          </a:p>
          <a:p>
            <a:r>
              <a:rPr lang="en-US" sz="2800" dirty="0">
                <a:latin typeface="+mj-lt"/>
              </a:rPr>
              <a:t>DfE 2014</a:t>
            </a:r>
          </a:p>
        </p:txBody>
      </p:sp>
    </p:spTree>
    <p:extLst>
      <p:ext uri="{BB962C8B-B14F-4D97-AF65-F5344CB8AC3E}">
        <p14:creationId xmlns:p14="http://schemas.microsoft.com/office/powerpoint/2010/main" val="1783154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2A5CFAD-3167-4816-AD7B-C143D586627A}"/>
              </a:ext>
            </a:extLst>
          </p:cNvPr>
          <p:cNvSpPr>
            <a:spLocks noGrp="1"/>
          </p:cNvSpPr>
          <p:nvPr>
            <p:ph type="ctrTitle"/>
          </p:nvPr>
        </p:nvSpPr>
        <p:spPr>
          <a:xfrm>
            <a:off x="640079" y="2053641"/>
            <a:ext cx="3669161" cy="2760098"/>
          </a:xfrm>
        </p:spPr>
        <p:txBody>
          <a:bodyPr vert="horz" lIns="91440" tIns="45720" rIns="91440" bIns="45720" rtlCol="0" anchor="ctr">
            <a:normAutofit/>
          </a:bodyPr>
          <a:lstStyle/>
          <a:p>
            <a:pPr algn="l" defTabSz="914400"/>
            <a:r>
              <a:rPr lang="en-US" sz="5400" b="1" kern="1200" dirty="0">
                <a:solidFill>
                  <a:srgbClr val="FFFFFF"/>
                </a:solidFill>
                <a:latin typeface="+mj-lt"/>
                <a:ea typeface="+mj-ea"/>
                <a:cs typeface="+mj-cs"/>
              </a:rPr>
              <a:t>Key Highlights of SEND 2014</a:t>
            </a:r>
          </a:p>
        </p:txBody>
      </p:sp>
      <p:sp>
        <p:nvSpPr>
          <p:cNvPr id="3" name="Subtitle 2">
            <a:extLst>
              <a:ext uri="{FF2B5EF4-FFF2-40B4-BE49-F238E27FC236}">
                <a16:creationId xmlns:a16="http://schemas.microsoft.com/office/drawing/2014/main" id="{D814B200-0FF3-4A3F-B28B-3266F071D602}"/>
              </a:ext>
            </a:extLst>
          </p:cNvPr>
          <p:cNvSpPr>
            <a:spLocks noGrp="1"/>
          </p:cNvSpPr>
          <p:nvPr>
            <p:ph type="subTitle" idx="1"/>
          </p:nvPr>
        </p:nvSpPr>
        <p:spPr>
          <a:xfrm>
            <a:off x="6090573" y="801866"/>
            <a:ext cx="5927255" cy="5230634"/>
          </a:xfrm>
        </p:spPr>
        <p:txBody>
          <a:bodyPr vert="horz" lIns="91440" tIns="45720" rIns="91440" bIns="45720" rtlCol="0" anchor="ctr">
            <a:normAutofit/>
          </a:bodyPr>
          <a:lstStyle/>
          <a:p>
            <a:pPr marL="342900" indent="-228600" algn="l" defTabSz="914400">
              <a:buFont typeface="Arial" panose="020B0604020202020204" pitchFamily="34" charset="0"/>
              <a:buChar char="•"/>
            </a:pPr>
            <a:r>
              <a:rPr lang="en-US" sz="2800" dirty="0">
                <a:solidFill>
                  <a:srgbClr val="000000"/>
                </a:solidFill>
              </a:rPr>
              <a:t>Every teacher is a teacher of SEND</a:t>
            </a:r>
          </a:p>
          <a:p>
            <a:pPr marL="342900" indent="-228600" algn="l" defTabSz="914400">
              <a:buFont typeface="Arial" panose="020B0604020202020204" pitchFamily="34" charset="0"/>
              <a:buChar char="•"/>
            </a:pPr>
            <a:r>
              <a:rPr lang="en-US" sz="2800" dirty="0">
                <a:solidFill>
                  <a:srgbClr val="000000"/>
                </a:solidFill>
              </a:rPr>
              <a:t>Modification not differentiation(resources/time)</a:t>
            </a:r>
          </a:p>
          <a:p>
            <a:pPr marL="342900" indent="-228600" algn="l" defTabSz="914400">
              <a:buFont typeface="Arial" panose="020B0604020202020204" pitchFamily="34" charset="0"/>
              <a:buChar char="•"/>
            </a:pPr>
            <a:r>
              <a:rPr lang="en-US" sz="2800" dirty="0">
                <a:solidFill>
                  <a:srgbClr val="000000"/>
                </a:solidFill>
              </a:rPr>
              <a:t>EHCPs</a:t>
            </a:r>
          </a:p>
          <a:p>
            <a:pPr marL="342900" indent="-228600" algn="l" defTabSz="914400">
              <a:buFont typeface="Arial" panose="020B0604020202020204" pitchFamily="34" charset="0"/>
              <a:buChar char="•"/>
            </a:pPr>
            <a:r>
              <a:rPr lang="en-US" sz="2800" dirty="0">
                <a:solidFill>
                  <a:srgbClr val="000000"/>
                </a:solidFill>
              </a:rPr>
              <a:t>Focus on Independence Targets and preparation for a mainstream world. </a:t>
            </a:r>
          </a:p>
          <a:p>
            <a:pPr marL="342900" indent="-228600" algn="l" defTabSz="914400">
              <a:buFont typeface="Arial" panose="020B0604020202020204" pitchFamily="34" charset="0"/>
              <a:buChar char="•"/>
            </a:pPr>
            <a:r>
              <a:rPr lang="en-US" sz="2800" dirty="0">
                <a:solidFill>
                  <a:srgbClr val="000000"/>
                </a:solidFill>
              </a:rPr>
              <a:t>Student voice</a:t>
            </a:r>
          </a:p>
          <a:p>
            <a:pPr marL="342900" indent="-228600" algn="l" defTabSz="914400">
              <a:buFont typeface="Arial" panose="020B0604020202020204" pitchFamily="34" charset="0"/>
              <a:buChar char="•"/>
            </a:pPr>
            <a:r>
              <a:rPr lang="en-US" sz="2800" dirty="0">
                <a:solidFill>
                  <a:srgbClr val="000000"/>
                </a:solidFill>
              </a:rPr>
              <a:t>Wave provision</a:t>
            </a:r>
          </a:p>
          <a:p>
            <a:pPr marL="342900" indent="-228600" algn="l" defTabSz="914400">
              <a:buFont typeface="Arial" panose="020B0604020202020204" pitchFamily="34" charset="0"/>
              <a:buChar char="•"/>
            </a:pPr>
            <a:r>
              <a:rPr lang="en-US" sz="2800" dirty="0">
                <a:solidFill>
                  <a:srgbClr val="000000"/>
                </a:solidFill>
              </a:rPr>
              <a:t>Highlighting QFT</a:t>
            </a:r>
          </a:p>
        </p:txBody>
      </p:sp>
    </p:spTree>
    <p:extLst>
      <p:ext uri="{BB962C8B-B14F-4D97-AF65-F5344CB8AC3E}">
        <p14:creationId xmlns:p14="http://schemas.microsoft.com/office/powerpoint/2010/main" val="3553586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CC561EE-1DC5-494D-91CB-6C3542545BA1}"/>
              </a:ext>
            </a:extLst>
          </p:cNvPr>
          <p:cNvSpPr>
            <a:spLocks noGrp="1"/>
          </p:cNvSpPr>
          <p:nvPr>
            <p:ph type="title"/>
          </p:nvPr>
        </p:nvSpPr>
        <p:spPr>
          <a:xfrm>
            <a:off x="640079" y="2053641"/>
            <a:ext cx="3669161" cy="2760098"/>
          </a:xfrm>
        </p:spPr>
        <p:txBody>
          <a:bodyPr>
            <a:normAutofit/>
          </a:bodyPr>
          <a:lstStyle/>
          <a:p>
            <a:r>
              <a:rPr lang="en-US" sz="5400" dirty="0">
                <a:solidFill>
                  <a:srgbClr val="FFFFFF"/>
                </a:solidFill>
                <a:cs typeface="Calibri Light"/>
              </a:rPr>
              <a:t>QFT for SEND Learners</a:t>
            </a:r>
            <a:endParaRPr lang="en-US" sz="5400" dirty="0">
              <a:solidFill>
                <a:srgbClr val="FFFFFF"/>
              </a:solidFill>
            </a:endParaRPr>
          </a:p>
        </p:txBody>
      </p:sp>
      <p:sp>
        <p:nvSpPr>
          <p:cNvPr id="3" name="Content Placeholder 2">
            <a:extLst>
              <a:ext uri="{FF2B5EF4-FFF2-40B4-BE49-F238E27FC236}">
                <a16:creationId xmlns:a16="http://schemas.microsoft.com/office/drawing/2014/main" id="{E96FC868-0720-417F-9F7B-FF3DD5585E68}"/>
              </a:ext>
            </a:extLst>
          </p:cNvPr>
          <p:cNvSpPr>
            <a:spLocks noGrp="1"/>
          </p:cNvSpPr>
          <p:nvPr>
            <p:ph idx="1"/>
          </p:nvPr>
        </p:nvSpPr>
        <p:spPr>
          <a:xfrm>
            <a:off x="6090574" y="801866"/>
            <a:ext cx="5306084" cy="5230634"/>
          </a:xfrm>
        </p:spPr>
        <p:txBody>
          <a:bodyPr vert="horz" lIns="0" tIns="45720" rIns="0" bIns="45720" rtlCol="0" anchor="ctr">
            <a:normAutofit/>
          </a:bodyPr>
          <a:lstStyle/>
          <a:p>
            <a:pPr marL="0" indent="0">
              <a:buNone/>
            </a:pPr>
            <a:r>
              <a:rPr lang="en-US" sz="5400" b="1" dirty="0">
                <a:solidFill>
                  <a:srgbClr val="000000"/>
                </a:solidFill>
                <a:cs typeface="Calibri"/>
              </a:rPr>
              <a:t>Grid challenge;</a:t>
            </a:r>
          </a:p>
          <a:p>
            <a:pPr marL="0" indent="0">
              <a:buNone/>
            </a:pPr>
            <a:r>
              <a:rPr lang="en-US" sz="1600" b="1" dirty="0">
                <a:solidFill>
                  <a:srgbClr val="000000"/>
                </a:solidFill>
                <a:cs typeface="Calibri"/>
              </a:rPr>
              <a:t> </a:t>
            </a:r>
          </a:p>
          <a:p>
            <a:pPr marL="669301" lvl="1" indent="-514350">
              <a:buFont typeface="+mj-lt"/>
              <a:buAutoNum type="arabicPeriod"/>
            </a:pPr>
            <a:r>
              <a:rPr lang="en-US" sz="2800" dirty="0">
                <a:solidFill>
                  <a:srgbClr val="000000"/>
                </a:solidFill>
                <a:cs typeface="Calibri"/>
              </a:rPr>
              <a:t>What strategy for which need? </a:t>
            </a:r>
          </a:p>
          <a:p>
            <a:pPr marL="669301" lvl="1" indent="-514350">
              <a:buFont typeface="+mj-lt"/>
              <a:buAutoNum type="arabicPeriod"/>
            </a:pPr>
            <a:r>
              <a:rPr lang="en-US" sz="2800" dirty="0">
                <a:solidFill>
                  <a:srgbClr val="000000"/>
                </a:solidFill>
                <a:cs typeface="Calibri"/>
              </a:rPr>
              <a:t>Which ones are your "go to" quick wins?</a:t>
            </a:r>
          </a:p>
          <a:p>
            <a:pPr marL="669301" lvl="1" indent="-514350">
              <a:buFont typeface="+mj-lt"/>
              <a:buAutoNum type="arabicPeriod"/>
            </a:pPr>
            <a:r>
              <a:rPr lang="en-US" sz="2800" dirty="0">
                <a:solidFill>
                  <a:srgbClr val="000000"/>
                </a:solidFill>
                <a:cs typeface="Calibri"/>
              </a:rPr>
              <a:t>Which ones do you know are personal weaknesses or ones you do less often?</a:t>
            </a:r>
          </a:p>
          <a:p>
            <a:pPr marL="383540" lvl="1"/>
            <a:endParaRPr lang="en-US" sz="2800" dirty="0">
              <a:solidFill>
                <a:srgbClr val="000000"/>
              </a:solidFill>
              <a:cs typeface="Calibri"/>
            </a:endParaRPr>
          </a:p>
        </p:txBody>
      </p:sp>
    </p:spTree>
    <p:extLst>
      <p:ext uri="{BB962C8B-B14F-4D97-AF65-F5344CB8AC3E}">
        <p14:creationId xmlns:p14="http://schemas.microsoft.com/office/powerpoint/2010/main" val="2472031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4F6064F-C17E-44D1-A2E0-4E9187095C81}"/>
              </a:ext>
            </a:extLst>
          </p:cNvPr>
          <p:cNvSpPr>
            <a:spLocks noGrp="1"/>
          </p:cNvSpPr>
          <p:nvPr>
            <p:ph type="ctrTitle"/>
          </p:nvPr>
        </p:nvSpPr>
        <p:spPr>
          <a:xfrm>
            <a:off x="640079" y="2053641"/>
            <a:ext cx="3669161" cy="2760098"/>
          </a:xfrm>
        </p:spPr>
        <p:txBody>
          <a:bodyPr vert="horz" lIns="91440" tIns="45720" rIns="91440" bIns="45720" rtlCol="0" anchor="ctr">
            <a:normAutofit/>
          </a:bodyPr>
          <a:lstStyle/>
          <a:p>
            <a:pPr algn="l" defTabSz="914400"/>
            <a:r>
              <a:rPr lang="en-US" sz="5400" b="1" kern="1200" dirty="0">
                <a:solidFill>
                  <a:srgbClr val="FFFFFF"/>
                </a:solidFill>
                <a:latin typeface="+mj-lt"/>
                <a:ea typeface="+mj-ea"/>
                <a:cs typeface="+mj-cs"/>
              </a:rPr>
              <a:t>The DISS Report 2009</a:t>
            </a:r>
          </a:p>
        </p:txBody>
      </p:sp>
      <p:sp>
        <p:nvSpPr>
          <p:cNvPr id="3" name="Subtitle 2">
            <a:extLst>
              <a:ext uri="{FF2B5EF4-FFF2-40B4-BE49-F238E27FC236}">
                <a16:creationId xmlns:a16="http://schemas.microsoft.com/office/drawing/2014/main" id="{B93D8CE9-ADC6-43C5-9908-DA1783911E28}"/>
              </a:ext>
            </a:extLst>
          </p:cNvPr>
          <p:cNvSpPr>
            <a:spLocks noGrp="1"/>
          </p:cNvSpPr>
          <p:nvPr>
            <p:ph type="subTitle" idx="1"/>
          </p:nvPr>
        </p:nvSpPr>
        <p:spPr>
          <a:xfrm>
            <a:off x="6090574" y="1845128"/>
            <a:ext cx="5306084" cy="4187371"/>
          </a:xfrm>
        </p:spPr>
        <p:txBody>
          <a:bodyPr vert="horz" lIns="91440" tIns="45720" rIns="91440" bIns="45720" rtlCol="0" anchor="ctr">
            <a:normAutofit fontScale="92500"/>
          </a:bodyPr>
          <a:lstStyle/>
          <a:p>
            <a:pPr marL="457200" indent="-457200" algn="l" defTabSz="914400">
              <a:buFont typeface="Arial" panose="020B0604020202020204" pitchFamily="34" charset="0"/>
              <a:buChar char="•"/>
            </a:pPr>
            <a:r>
              <a:rPr lang="en-US" sz="2800" dirty="0">
                <a:solidFill>
                  <a:srgbClr val="000000"/>
                </a:solidFill>
              </a:rPr>
              <a:t>(Deployment and Impact of Support Staff)</a:t>
            </a:r>
          </a:p>
          <a:p>
            <a:pPr marL="514350" indent="-457200" algn="l" defTabSz="914400">
              <a:buFont typeface="Arial" panose="020B0604020202020204" pitchFamily="34" charset="0"/>
              <a:buChar char="•"/>
            </a:pPr>
            <a:r>
              <a:rPr lang="en-US" sz="2800" dirty="0" err="1">
                <a:solidFill>
                  <a:srgbClr val="000000"/>
                </a:solidFill>
              </a:rPr>
              <a:t>IofE</a:t>
            </a:r>
            <a:r>
              <a:rPr lang="en-US" sz="2800" dirty="0">
                <a:solidFill>
                  <a:srgbClr val="000000"/>
                </a:solidFill>
              </a:rPr>
              <a:t>, University of London.</a:t>
            </a:r>
          </a:p>
          <a:p>
            <a:pPr marL="514350" indent="-457200" algn="l" defTabSz="914400">
              <a:buFont typeface="Arial" panose="020B0604020202020204" pitchFamily="34" charset="0"/>
              <a:buChar char="•"/>
            </a:pPr>
            <a:r>
              <a:rPr lang="en-US" sz="2800" dirty="0">
                <a:solidFill>
                  <a:srgbClr val="000000"/>
                </a:solidFill>
              </a:rPr>
              <a:t>2003-2009</a:t>
            </a:r>
          </a:p>
          <a:p>
            <a:pPr marL="571500" indent="-457200" algn="l" defTabSz="914400">
              <a:buFont typeface="Arial" panose="020B0604020202020204" pitchFamily="34" charset="0"/>
              <a:buChar char="•"/>
            </a:pPr>
            <a:r>
              <a:rPr lang="en-US" sz="2800" dirty="0">
                <a:solidFill>
                  <a:srgbClr val="000000"/>
                </a:solidFill>
              </a:rPr>
              <a:t>Named as one of the most influential reports on the impact on Education in the last 40 years. </a:t>
            </a:r>
          </a:p>
          <a:p>
            <a:pPr marL="571500" indent="-457200" algn="l" defTabSz="914400">
              <a:buFont typeface="Arial" panose="020B0604020202020204" pitchFamily="34" charset="0"/>
              <a:buChar char="•"/>
            </a:pPr>
            <a:r>
              <a:rPr lang="en-US" sz="2800" dirty="0">
                <a:solidFill>
                  <a:srgbClr val="000000"/>
                </a:solidFill>
              </a:rPr>
              <a:t>Measured the impact of LSAs on teachers, teaching and pupils' learning, </a:t>
            </a:r>
            <a:r>
              <a:rPr lang="en-US" sz="2800" dirty="0" err="1">
                <a:solidFill>
                  <a:srgbClr val="000000"/>
                </a:solidFill>
              </a:rPr>
              <a:t>behaviour</a:t>
            </a:r>
            <a:r>
              <a:rPr lang="en-US" sz="2800" dirty="0">
                <a:solidFill>
                  <a:srgbClr val="000000"/>
                </a:solidFill>
              </a:rPr>
              <a:t> and academic progress in everyday classroom settings.</a:t>
            </a:r>
          </a:p>
          <a:p>
            <a:pPr marL="571500" indent="-457200" algn="l" defTabSz="914400">
              <a:buFont typeface="Arial" panose="020B0604020202020204" pitchFamily="34" charset="0"/>
              <a:buChar char="•"/>
            </a:pPr>
            <a:endParaRPr lang="en-US" sz="2800" dirty="0">
              <a:solidFill>
                <a:srgbClr val="000000"/>
              </a:solidFill>
            </a:endParaRPr>
          </a:p>
          <a:p>
            <a:pPr marL="571500" indent="-457200" algn="l" defTabSz="914400">
              <a:buFont typeface="Arial" panose="020B0604020202020204" pitchFamily="34" charset="0"/>
              <a:buChar char="•"/>
            </a:pPr>
            <a:endParaRPr lang="en-US" sz="2800" dirty="0">
              <a:solidFill>
                <a:srgbClr val="000000"/>
              </a:solidFill>
            </a:endParaRPr>
          </a:p>
        </p:txBody>
      </p:sp>
    </p:spTree>
    <p:extLst>
      <p:ext uri="{BB962C8B-B14F-4D97-AF65-F5344CB8AC3E}">
        <p14:creationId xmlns:p14="http://schemas.microsoft.com/office/powerpoint/2010/main" val="1468555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E3D2D76-D39B-40A4-BFBF-365A2E41DAC3}"/>
              </a:ext>
            </a:extLst>
          </p:cNvPr>
          <p:cNvSpPr>
            <a:spLocks noGrp="1"/>
          </p:cNvSpPr>
          <p:nvPr>
            <p:ph type="title"/>
          </p:nvPr>
        </p:nvSpPr>
        <p:spPr>
          <a:xfrm>
            <a:off x="640079" y="2053641"/>
            <a:ext cx="3669161" cy="2760098"/>
          </a:xfrm>
        </p:spPr>
        <p:txBody>
          <a:bodyPr>
            <a:normAutofit/>
          </a:bodyPr>
          <a:lstStyle/>
          <a:p>
            <a:r>
              <a:rPr lang="en-US" sz="5400" dirty="0">
                <a:solidFill>
                  <a:srgbClr val="FFFFFF"/>
                </a:solidFill>
                <a:cs typeface="Calibri Light"/>
              </a:rPr>
              <a:t>Themes</a:t>
            </a:r>
            <a:endParaRPr lang="en-US" sz="5400" dirty="0">
              <a:solidFill>
                <a:srgbClr val="FFFFFF"/>
              </a:solidFill>
            </a:endParaRPr>
          </a:p>
        </p:txBody>
      </p:sp>
      <p:sp>
        <p:nvSpPr>
          <p:cNvPr id="3" name="Content Placeholder 2">
            <a:extLst>
              <a:ext uri="{FF2B5EF4-FFF2-40B4-BE49-F238E27FC236}">
                <a16:creationId xmlns:a16="http://schemas.microsoft.com/office/drawing/2014/main" id="{4F32DC7E-BA6C-4618-B408-88518797E41A}"/>
              </a:ext>
            </a:extLst>
          </p:cNvPr>
          <p:cNvSpPr>
            <a:spLocks noGrp="1"/>
          </p:cNvSpPr>
          <p:nvPr>
            <p:ph idx="1"/>
          </p:nvPr>
        </p:nvSpPr>
        <p:spPr>
          <a:xfrm>
            <a:off x="6090574" y="801866"/>
            <a:ext cx="5306084" cy="5230634"/>
          </a:xfrm>
        </p:spPr>
        <p:txBody>
          <a:bodyPr vert="horz" lIns="0" tIns="45720" rIns="0" bIns="45720" rtlCol="0" anchor="ctr">
            <a:normAutofit/>
          </a:bodyPr>
          <a:lstStyle/>
          <a:p>
            <a:r>
              <a:rPr lang="en-US" dirty="0">
                <a:solidFill>
                  <a:srgbClr val="000000"/>
                </a:solidFill>
                <a:cs typeface="Calibri" panose="020F0502020204030204"/>
              </a:rPr>
              <a:t>Little allocated time for feedback or planning with teacher.</a:t>
            </a:r>
          </a:p>
          <a:p>
            <a:r>
              <a:rPr lang="en-US" dirty="0">
                <a:solidFill>
                  <a:srgbClr val="000000"/>
                </a:solidFill>
                <a:cs typeface="Calibri" panose="020F0502020204030204"/>
              </a:rPr>
              <a:t>Vast majority of support was for poor attaining, low ability or SEND children.</a:t>
            </a:r>
          </a:p>
          <a:p>
            <a:r>
              <a:rPr lang="en-US" dirty="0">
                <a:solidFill>
                  <a:srgbClr val="000000"/>
                </a:solidFill>
                <a:cs typeface="Calibri" panose="020F0502020204030204"/>
              </a:rPr>
              <a:t>The more support children have from LSA's the less individual attention they receive from the teacher.</a:t>
            </a:r>
          </a:p>
          <a:p>
            <a:r>
              <a:rPr lang="en-US" dirty="0">
                <a:solidFill>
                  <a:srgbClr val="000000"/>
                </a:solidFill>
                <a:cs typeface="Calibri" panose="020F0502020204030204"/>
              </a:rPr>
              <a:t>LSA focus on task completion rather than learning and understanding.</a:t>
            </a:r>
          </a:p>
          <a:p>
            <a:r>
              <a:rPr lang="en-US" dirty="0">
                <a:solidFill>
                  <a:srgbClr val="000000"/>
                </a:solidFill>
                <a:cs typeface="Calibri" panose="020F0502020204030204"/>
              </a:rPr>
              <a:t>LSA's often reactive instead of proactive.</a:t>
            </a:r>
          </a:p>
        </p:txBody>
      </p:sp>
    </p:spTree>
    <p:extLst>
      <p:ext uri="{BB962C8B-B14F-4D97-AF65-F5344CB8AC3E}">
        <p14:creationId xmlns:p14="http://schemas.microsoft.com/office/powerpoint/2010/main" val="383066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091B7-3169-455E-BE79-A479897DDB88}"/>
              </a:ext>
            </a:extLst>
          </p:cNvPr>
          <p:cNvSpPr>
            <a:spLocks noGrp="1"/>
          </p:cNvSpPr>
          <p:nvPr>
            <p:ph type="ctrTitle"/>
          </p:nvPr>
        </p:nvSpPr>
        <p:spPr>
          <a:xfrm>
            <a:off x="582968" y="441022"/>
            <a:ext cx="7772400" cy="727426"/>
          </a:xfrm>
        </p:spPr>
        <p:txBody>
          <a:bodyPr>
            <a:normAutofit fontScale="90000"/>
          </a:bodyPr>
          <a:lstStyle/>
          <a:p>
            <a:pPr algn="l"/>
            <a:r>
              <a:rPr lang="en-US" b="1" dirty="0"/>
              <a:t>And surprisingly.......</a:t>
            </a:r>
          </a:p>
        </p:txBody>
      </p:sp>
      <p:sp>
        <p:nvSpPr>
          <p:cNvPr id="3" name="Subtitle 2">
            <a:extLst>
              <a:ext uri="{FF2B5EF4-FFF2-40B4-BE49-F238E27FC236}">
                <a16:creationId xmlns:a16="http://schemas.microsoft.com/office/drawing/2014/main" id="{E59B16BB-8A60-40B6-BB1C-8A63C27A2F75}"/>
              </a:ext>
            </a:extLst>
          </p:cNvPr>
          <p:cNvSpPr>
            <a:spLocks noGrp="1"/>
          </p:cNvSpPr>
          <p:nvPr>
            <p:ph type="subTitle" idx="1"/>
          </p:nvPr>
        </p:nvSpPr>
        <p:spPr>
          <a:xfrm>
            <a:off x="423729" y="1431772"/>
            <a:ext cx="7479299" cy="5426228"/>
          </a:xfrm>
        </p:spPr>
        <p:txBody>
          <a:bodyPr anchor="t">
            <a:normAutofit/>
          </a:bodyPr>
          <a:lstStyle/>
          <a:p>
            <a:pPr algn="l"/>
            <a:r>
              <a:rPr lang="en-US" i="1" dirty="0">
                <a:latin typeface="Gotham Book"/>
              </a:rPr>
              <a:t>"Contrary to commonsense views about LSA support (i.e. more adult support for those who need it most helps them to progress), we found that a negative relationship between the amount of LSA support received and the progress made by pupils in mainstream primary and secondary schools. These results were not attributable to pupil characteristics, such as their prior attainment or SEN status, and nor could we explain them in terms of decisions made by LSAs. Instead, it is the way schools and teachers deploy and prepare LSAs – factors that are out of LSAs’ control – that best explain the surprising results."</a:t>
            </a:r>
            <a:endParaRPr lang="en-US" dirty="0"/>
          </a:p>
          <a:p>
            <a:pPr algn="l"/>
            <a:r>
              <a:rPr lang="en-US" i="1" dirty="0">
                <a:latin typeface="Gotham Book"/>
              </a:rPr>
              <a:t>- Blatchford.</a:t>
            </a:r>
          </a:p>
        </p:txBody>
      </p:sp>
    </p:spTree>
    <p:extLst>
      <p:ext uri="{BB962C8B-B14F-4D97-AF65-F5344CB8AC3E}">
        <p14:creationId xmlns:p14="http://schemas.microsoft.com/office/powerpoint/2010/main" val="1178813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310E28AC-A622-E34E-B1DB-305827347A4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2214"/>
            <a:ext cx="12192000" cy="6833572"/>
          </a:xfrm>
          <a:prstGeom prst="rect">
            <a:avLst/>
          </a:prstGeom>
        </p:spPr>
      </p:pic>
      <p:sp>
        <p:nvSpPr>
          <p:cNvPr id="8" name="Title 1">
            <a:extLst>
              <a:ext uri="{FF2B5EF4-FFF2-40B4-BE49-F238E27FC236}">
                <a16:creationId xmlns:a16="http://schemas.microsoft.com/office/drawing/2014/main" id="{79ADB461-1520-4748-A0DB-63648074CA3D}"/>
              </a:ext>
            </a:extLst>
          </p:cNvPr>
          <p:cNvSpPr txBox="1">
            <a:spLocks/>
          </p:cNvSpPr>
          <p:nvPr/>
        </p:nvSpPr>
        <p:spPr>
          <a:xfrm>
            <a:off x="644744" y="402568"/>
            <a:ext cx="11874003" cy="1461495"/>
          </a:xfrm>
          <a:prstGeom prst="rect">
            <a:avLst/>
          </a:prstGeom>
        </p:spPr>
        <p:txBody>
          <a:bodyPr/>
          <a:lstStyle>
            <a:lvl1pPr algn="l" defTabSz="914354"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0A3C"/>
                </a:solidFill>
                <a:latin typeface="Gotham" panose="02000604040000020004" pitchFamily="2" charset="0"/>
              </a:rPr>
              <a:t>Agenda</a:t>
            </a:r>
          </a:p>
        </p:txBody>
      </p:sp>
      <p:graphicFrame>
        <p:nvGraphicFramePr>
          <p:cNvPr id="9" name="Table 8">
            <a:extLst>
              <a:ext uri="{FF2B5EF4-FFF2-40B4-BE49-F238E27FC236}">
                <a16:creationId xmlns:a16="http://schemas.microsoft.com/office/drawing/2014/main" id="{749CF2E9-5964-444B-9D47-5FBC1D422846}"/>
              </a:ext>
            </a:extLst>
          </p:cNvPr>
          <p:cNvGraphicFramePr>
            <a:graphicFrameLocks noGrp="1"/>
          </p:cNvGraphicFramePr>
          <p:nvPr>
            <p:extLst>
              <p:ext uri="{D42A27DB-BD31-4B8C-83A1-F6EECF244321}">
                <p14:modId xmlns:p14="http://schemas.microsoft.com/office/powerpoint/2010/main" val="690261405"/>
              </p:ext>
            </p:extLst>
          </p:nvPr>
        </p:nvGraphicFramePr>
        <p:xfrm>
          <a:off x="436026" y="2417526"/>
          <a:ext cx="11319948" cy="3634948"/>
        </p:xfrm>
        <a:graphic>
          <a:graphicData uri="http://schemas.openxmlformats.org/drawingml/2006/table">
            <a:tbl>
              <a:tblPr firstRow="1" bandRow="1">
                <a:tableStyleId>{5C22544A-7EE6-4342-B048-85BDC9FD1C3A}</a:tableStyleId>
              </a:tblPr>
              <a:tblGrid>
                <a:gridCol w="2532409">
                  <a:extLst>
                    <a:ext uri="{9D8B030D-6E8A-4147-A177-3AD203B41FA5}">
                      <a16:colId xmlns:a16="http://schemas.microsoft.com/office/drawing/2014/main" val="1390148106"/>
                    </a:ext>
                  </a:extLst>
                </a:gridCol>
                <a:gridCol w="8787539">
                  <a:extLst>
                    <a:ext uri="{9D8B030D-6E8A-4147-A177-3AD203B41FA5}">
                      <a16:colId xmlns:a16="http://schemas.microsoft.com/office/drawing/2014/main" val="304852067"/>
                    </a:ext>
                  </a:extLst>
                </a:gridCol>
              </a:tblGrid>
              <a:tr h="5930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i="0" dirty="0">
                          <a:solidFill>
                            <a:srgbClr val="000A3C"/>
                          </a:solidFill>
                          <a:latin typeface="Gotham Book" panose="02000604040000020004" pitchFamily="2" charset="0"/>
                        </a:rPr>
                        <a:t>9:00 – 9:20</a:t>
                      </a:r>
                    </a:p>
                  </a:txBody>
                  <a:tcPr marL="114952" marR="114952" marT="57476" marB="574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2800" b="0" i="0" dirty="0">
                          <a:solidFill>
                            <a:srgbClr val="000A3C"/>
                          </a:solidFill>
                          <a:latin typeface="Gotham Book" panose="02000604040000020004" pitchFamily="2" charset="0"/>
                        </a:rPr>
                        <a:t>Liturgy</a:t>
                      </a:r>
                      <a:endParaRPr lang="en-US" sz="2800" b="0" i="0" dirty="0">
                        <a:solidFill>
                          <a:srgbClr val="000A3C"/>
                        </a:solidFill>
                        <a:latin typeface="Gotham Book" panose="02000604040000020004" pitchFamily="2" charset="0"/>
                      </a:endParaRPr>
                    </a:p>
                  </a:txBody>
                  <a:tcPr marL="114952" marR="114952" marT="57476" marB="574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5609794"/>
                  </a:ext>
                </a:extLst>
              </a:tr>
              <a:tr h="5930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i="0" dirty="0">
                          <a:solidFill>
                            <a:srgbClr val="000A3C"/>
                          </a:solidFill>
                          <a:latin typeface="Gotham Book" panose="02000604040000020004" pitchFamily="2" charset="0"/>
                        </a:rPr>
                        <a:t>9:20 – 10:30</a:t>
                      </a:r>
                    </a:p>
                  </a:txBody>
                  <a:tcPr marL="114952" marR="114952" marT="57476" marB="574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2800" dirty="0">
                          <a:solidFill>
                            <a:srgbClr val="000A3C"/>
                          </a:solidFill>
                          <a:latin typeface="Gotham Book" panose="02000604040000020004" pitchFamily="2" charset="0"/>
                        </a:rPr>
                        <a:t>Anxiety and the Adolescent Brain - </a:t>
                      </a:r>
                      <a:r>
                        <a:rPr lang="en-GB" sz="2800" b="0" i="0" dirty="0">
                          <a:solidFill>
                            <a:srgbClr val="000A3C"/>
                          </a:solidFill>
                          <a:latin typeface="Gotham Book" panose="02000604040000020004" pitchFamily="2" charset="0"/>
                        </a:rPr>
                        <a:t>Ali </a:t>
                      </a:r>
                      <a:r>
                        <a:rPr lang="en-GB" sz="2800" b="0" i="0" dirty="0" err="1">
                          <a:solidFill>
                            <a:srgbClr val="000A3C"/>
                          </a:solidFill>
                          <a:latin typeface="Gotham Book" panose="02000604040000020004" pitchFamily="2" charset="0"/>
                        </a:rPr>
                        <a:t>Damario</a:t>
                      </a:r>
                      <a:r>
                        <a:rPr lang="en-GB" sz="2800" b="0" i="0" dirty="0">
                          <a:solidFill>
                            <a:srgbClr val="000A3C"/>
                          </a:solidFill>
                          <a:latin typeface="Gotham Book" panose="02000604040000020004" pitchFamily="2" charset="0"/>
                        </a:rPr>
                        <a:t> </a:t>
                      </a:r>
                      <a:endParaRPr lang="en-US" sz="2800" b="0" i="0" dirty="0">
                        <a:solidFill>
                          <a:srgbClr val="000A3C"/>
                        </a:solidFill>
                        <a:latin typeface="Gotham Book" panose="02000604040000020004" pitchFamily="2" charset="0"/>
                      </a:endParaRPr>
                    </a:p>
                  </a:txBody>
                  <a:tcPr marL="114952" marR="114952" marT="57476" marB="574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6986146"/>
                  </a:ext>
                </a:extLst>
              </a:tr>
              <a:tr h="5930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i="0" dirty="0">
                          <a:solidFill>
                            <a:srgbClr val="000A3C"/>
                          </a:solidFill>
                          <a:latin typeface="Gotham Book" panose="02000604040000020004" pitchFamily="2" charset="0"/>
                        </a:rPr>
                        <a:t>10:30 - 10:45</a:t>
                      </a:r>
                    </a:p>
                  </a:txBody>
                  <a:tcPr marL="114952" marR="114952" marT="57476" marB="574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2800" b="0" i="0" dirty="0">
                          <a:solidFill>
                            <a:srgbClr val="000A3C"/>
                          </a:solidFill>
                          <a:latin typeface="Gotham Book" panose="02000604040000020004" pitchFamily="2" charset="0"/>
                        </a:rPr>
                        <a:t>Break</a:t>
                      </a:r>
                      <a:endParaRPr lang="en-US" sz="2800" b="0" i="0" dirty="0">
                        <a:solidFill>
                          <a:srgbClr val="000A3C"/>
                        </a:solidFill>
                        <a:latin typeface="Gotham Book" panose="02000604040000020004" pitchFamily="2" charset="0"/>
                      </a:endParaRPr>
                    </a:p>
                  </a:txBody>
                  <a:tcPr marL="114952" marR="114952" marT="57476" marB="574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2056380"/>
                  </a:ext>
                </a:extLst>
              </a:tr>
              <a:tr h="6699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i="0" dirty="0">
                          <a:solidFill>
                            <a:srgbClr val="000A3C"/>
                          </a:solidFill>
                          <a:latin typeface="Gotham Book" panose="02000604040000020004" pitchFamily="2" charset="0"/>
                        </a:rPr>
                        <a:t>10:45 - 12:15</a:t>
                      </a:r>
                    </a:p>
                  </a:txBody>
                  <a:tcPr marL="114952" marR="114952" marT="57476" marB="574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2800" b="0" i="0" dirty="0">
                          <a:solidFill>
                            <a:srgbClr val="000A3C"/>
                          </a:solidFill>
                          <a:latin typeface="Gotham Book" panose="02000604040000020004" pitchFamily="2" charset="0"/>
                        </a:rPr>
                        <a:t>Quality first teaching for all - Charlie Allison</a:t>
                      </a:r>
                      <a:endParaRPr lang="en-US" sz="2800" b="0" i="0" dirty="0">
                        <a:solidFill>
                          <a:srgbClr val="000A3C"/>
                        </a:solidFill>
                        <a:latin typeface="Gotham Book" panose="02000604040000020004" pitchFamily="2" charset="0"/>
                      </a:endParaRPr>
                    </a:p>
                  </a:txBody>
                  <a:tcPr marL="114952" marR="114952" marT="57476" marB="574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1367137"/>
                  </a:ext>
                </a:extLst>
              </a:tr>
              <a:tr h="5930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i="0" dirty="0">
                          <a:solidFill>
                            <a:srgbClr val="000A3C"/>
                          </a:solidFill>
                          <a:latin typeface="Gotham Book" panose="02000604040000020004" pitchFamily="2" charset="0"/>
                        </a:rPr>
                        <a:t>12:15 - 13:15</a:t>
                      </a:r>
                    </a:p>
                  </a:txBody>
                  <a:tcPr marL="114952" marR="114952" marT="57476" marB="574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2800" b="0" i="0" dirty="0">
                          <a:solidFill>
                            <a:srgbClr val="000A3C"/>
                          </a:solidFill>
                          <a:latin typeface="Gotham Book" panose="02000604040000020004" pitchFamily="2" charset="0"/>
                        </a:rPr>
                        <a:t>Lunch</a:t>
                      </a:r>
                      <a:endParaRPr lang="en-US" sz="2800" b="0" i="0" dirty="0">
                        <a:solidFill>
                          <a:srgbClr val="000A3C"/>
                        </a:solidFill>
                        <a:latin typeface="Gotham Book" panose="02000604040000020004" pitchFamily="2" charset="0"/>
                      </a:endParaRPr>
                    </a:p>
                  </a:txBody>
                  <a:tcPr marL="114952" marR="114952" marT="57476" marB="574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76867201"/>
                  </a:ext>
                </a:extLst>
              </a:tr>
              <a:tr h="5930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i="0" dirty="0">
                          <a:solidFill>
                            <a:srgbClr val="000A3C"/>
                          </a:solidFill>
                          <a:latin typeface="Gotham Book" panose="02000604040000020004" pitchFamily="2" charset="0"/>
                        </a:rPr>
                        <a:t>13:15 - 15:25</a:t>
                      </a:r>
                    </a:p>
                  </a:txBody>
                  <a:tcPr marL="114952" marR="114952" marT="57476" marB="574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2800" b="0" i="0" dirty="0">
                          <a:solidFill>
                            <a:srgbClr val="000A3C"/>
                          </a:solidFill>
                          <a:latin typeface="Gotham Book" panose="02000604040000020004" pitchFamily="2" charset="0"/>
                        </a:rPr>
                        <a:t>Department reflection time</a:t>
                      </a:r>
                      <a:endParaRPr lang="en-US" sz="2800" b="0" i="0" dirty="0">
                        <a:solidFill>
                          <a:srgbClr val="000A3C"/>
                        </a:solidFill>
                        <a:latin typeface="Gotham Book" panose="02000604040000020004" pitchFamily="2" charset="0"/>
                      </a:endParaRPr>
                    </a:p>
                  </a:txBody>
                  <a:tcPr marL="114952" marR="114952" marT="57476" marB="574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55377758"/>
                  </a:ext>
                </a:extLst>
              </a:tr>
            </a:tbl>
          </a:graphicData>
        </a:graphic>
      </p:graphicFrame>
    </p:spTree>
    <p:extLst>
      <p:ext uri="{BB962C8B-B14F-4D97-AF65-F5344CB8AC3E}">
        <p14:creationId xmlns:p14="http://schemas.microsoft.com/office/powerpoint/2010/main" val="2682533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609F8D7-9C37-42E9-BFCC-78EACB77825A}"/>
              </a:ext>
            </a:extLst>
          </p:cNvPr>
          <p:cNvSpPr>
            <a:spLocks noGrp="1"/>
          </p:cNvSpPr>
          <p:nvPr>
            <p:ph type="ctrTitle"/>
          </p:nvPr>
        </p:nvSpPr>
        <p:spPr>
          <a:xfrm>
            <a:off x="3446734" y="1767754"/>
            <a:ext cx="5298532" cy="2031055"/>
          </a:xfrm>
        </p:spPr>
        <p:txBody>
          <a:bodyPr>
            <a:noAutofit/>
          </a:bodyPr>
          <a:lstStyle/>
          <a:p>
            <a:r>
              <a:rPr lang="en-US" sz="4400" b="1" dirty="0">
                <a:solidFill>
                  <a:srgbClr val="FFFFFF"/>
                </a:solidFill>
              </a:rPr>
              <a:t>Approximately how </a:t>
            </a:r>
            <a:br>
              <a:rPr lang="en-US" sz="4400" b="1" dirty="0">
                <a:solidFill>
                  <a:srgbClr val="FFFFFF"/>
                </a:solidFill>
              </a:rPr>
            </a:br>
            <a:r>
              <a:rPr lang="en-US" sz="4400" b="1" dirty="0">
                <a:solidFill>
                  <a:srgbClr val="FFFFFF"/>
                </a:solidFill>
              </a:rPr>
              <a:t>many fewer peer interactions does an EHCP child have?</a:t>
            </a:r>
            <a:endParaRPr lang="en-US" sz="4400" b="1" dirty="0">
              <a:solidFill>
                <a:srgbClr val="FFFFFF"/>
              </a:solidFill>
              <a:cs typeface="Calibri Light"/>
            </a:endParaRPr>
          </a:p>
        </p:txBody>
      </p:sp>
      <p:sp>
        <p:nvSpPr>
          <p:cNvPr id="3" name="Subtitle 2">
            <a:extLst>
              <a:ext uri="{FF2B5EF4-FFF2-40B4-BE49-F238E27FC236}">
                <a16:creationId xmlns:a16="http://schemas.microsoft.com/office/drawing/2014/main" id="{F608CEB1-618B-4473-AB6B-C4E33E646F69}"/>
              </a:ext>
            </a:extLst>
          </p:cNvPr>
          <p:cNvSpPr>
            <a:spLocks noGrp="1"/>
          </p:cNvSpPr>
          <p:nvPr>
            <p:ph type="subTitle" idx="1"/>
          </p:nvPr>
        </p:nvSpPr>
        <p:spPr>
          <a:xfrm>
            <a:off x="3045368" y="4074718"/>
            <a:ext cx="6105194" cy="682079"/>
          </a:xfrm>
        </p:spPr>
        <p:txBody>
          <a:bodyPr vert="horz" lIns="91440" tIns="45720" rIns="91440" bIns="45720" rtlCol="0">
            <a:normAutofit/>
          </a:bodyPr>
          <a:lstStyle/>
          <a:p>
            <a:pPr marL="342900" indent="-342900">
              <a:buChar char="•"/>
            </a:pPr>
            <a:endParaRPr lang="en-US" sz="2000" dirty="0">
              <a:solidFill>
                <a:srgbClr val="FFFFFF"/>
              </a:solidFill>
            </a:endParaRPr>
          </a:p>
          <a:p>
            <a:endParaRPr lang="en-US" sz="2000" dirty="0">
              <a:solidFill>
                <a:srgbClr val="FFFFFF"/>
              </a:solidFill>
            </a:endParaRPr>
          </a:p>
        </p:txBody>
      </p:sp>
    </p:spTree>
    <p:extLst>
      <p:ext uri="{BB962C8B-B14F-4D97-AF65-F5344CB8AC3E}">
        <p14:creationId xmlns:p14="http://schemas.microsoft.com/office/powerpoint/2010/main" val="2917638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08CEB1-618B-4473-AB6B-C4E33E646F69}"/>
              </a:ext>
            </a:extLst>
          </p:cNvPr>
          <p:cNvSpPr>
            <a:spLocks noGrp="1"/>
          </p:cNvSpPr>
          <p:nvPr>
            <p:ph type="subTitle" idx="1"/>
          </p:nvPr>
        </p:nvSpPr>
        <p:spPr>
          <a:xfrm>
            <a:off x="3045368" y="4074718"/>
            <a:ext cx="6105194" cy="682079"/>
          </a:xfrm>
        </p:spPr>
        <p:txBody>
          <a:bodyPr vert="horz" lIns="91440" tIns="45720" rIns="91440" bIns="45720" rtlCol="0">
            <a:normAutofit/>
          </a:bodyPr>
          <a:lstStyle/>
          <a:p>
            <a:pPr marL="342900" indent="-342900">
              <a:buChar char="•"/>
            </a:pPr>
            <a:endParaRPr lang="en-US">
              <a:solidFill>
                <a:srgbClr val="FFFFFF"/>
              </a:solidFill>
            </a:endParaRPr>
          </a:p>
          <a:p>
            <a:endParaRPr lang="en-US">
              <a:solidFill>
                <a:srgbClr val="FFFFFF"/>
              </a:solidFill>
            </a:endParaRPr>
          </a:p>
        </p:txBody>
      </p:sp>
      <p:sp>
        <p:nvSpPr>
          <p:cNvPr id="9" name="Title 1">
            <a:extLst>
              <a:ext uri="{FF2B5EF4-FFF2-40B4-BE49-F238E27FC236}">
                <a16:creationId xmlns:a16="http://schemas.microsoft.com/office/drawing/2014/main" id="{27173792-5470-754D-9C3F-BA047761B4EA}"/>
              </a:ext>
            </a:extLst>
          </p:cNvPr>
          <p:cNvSpPr>
            <a:spLocks noGrp="1"/>
          </p:cNvSpPr>
          <p:nvPr>
            <p:ph type="ctrTitle"/>
          </p:nvPr>
        </p:nvSpPr>
        <p:spPr>
          <a:xfrm>
            <a:off x="3446734" y="1767754"/>
            <a:ext cx="5298532" cy="2031055"/>
          </a:xfrm>
        </p:spPr>
        <p:txBody>
          <a:bodyPr>
            <a:noAutofit/>
          </a:bodyPr>
          <a:lstStyle/>
          <a:p>
            <a:r>
              <a:rPr lang="en-US" sz="4400" b="1" dirty="0">
                <a:solidFill>
                  <a:srgbClr val="FFFFFF"/>
                </a:solidFill>
              </a:rPr>
              <a:t>Approximately how </a:t>
            </a:r>
            <a:br>
              <a:rPr lang="en-US" sz="4400" b="1" dirty="0">
                <a:solidFill>
                  <a:srgbClr val="FFFFFF"/>
                </a:solidFill>
              </a:rPr>
            </a:br>
            <a:r>
              <a:rPr lang="en-US" sz="4400" b="1" dirty="0">
                <a:solidFill>
                  <a:srgbClr val="FFFFFF"/>
                </a:solidFill>
              </a:rPr>
              <a:t>many fewer peer interactions does an EHCP child have?</a:t>
            </a:r>
            <a:endParaRPr lang="en-US" sz="4400" b="1" dirty="0">
              <a:solidFill>
                <a:srgbClr val="FFFFFF"/>
              </a:solidFill>
              <a:cs typeface="Calibri Light"/>
            </a:endParaRPr>
          </a:p>
        </p:txBody>
      </p:sp>
      <p:sp>
        <p:nvSpPr>
          <p:cNvPr id="11" name="Title 1">
            <a:extLst>
              <a:ext uri="{FF2B5EF4-FFF2-40B4-BE49-F238E27FC236}">
                <a16:creationId xmlns:a16="http://schemas.microsoft.com/office/drawing/2014/main" id="{D489BCFE-90A3-AC4C-8D35-D6EAEA38ADE1}"/>
              </a:ext>
            </a:extLst>
          </p:cNvPr>
          <p:cNvSpPr txBox="1">
            <a:spLocks/>
          </p:cNvSpPr>
          <p:nvPr/>
        </p:nvSpPr>
        <p:spPr>
          <a:xfrm>
            <a:off x="3043403" y="3798809"/>
            <a:ext cx="6105194" cy="2031055"/>
          </a:xfrm>
          <a:prstGeom prst="rect">
            <a:avLst/>
          </a:prstGeom>
        </p:spPr>
        <p:txBody>
          <a:bodyPr vert="horz" lIns="91440" tIns="45720" rIns="91440" bIns="45720" rtlCol="0" anchor="b">
            <a:normAutofit/>
          </a:bodyPr>
          <a:lstStyle>
            <a:lvl1pPr algn="ctr" defTabSz="914354" rtl="0" eaLnBrk="1" latinLnBrk="0" hangingPunct="1">
              <a:lnSpc>
                <a:spcPct val="90000"/>
              </a:lnSpc>
              <a:spcBef>
                <a:spcPct val="0"/>
              </a:spcBef>
              <a:buNone/>
              <a:defRPr sz="6000" kern="1200">
                <a:solidFill>
                  <a:schemeClr val="tx1"/>
                </a:solidFill>
                <a:latin typeface="+mj-lt"/>
                <a:ea typeface="+mj-ea"/>
                <a:cs typeface="+mj-cs"/>
              </a:defRPr>
            </a:lvl1pPr>
          </a:lstStyle>
          <a:p>
            <a:r>
              <a:rPr lang="en-US" sz="8800" b="1" dirty="0">
                <a:solidFill>
                  <a:srgbClr val="FFFFFF"/>
                </a:solidFill>
                <a:cs typeface="Calibri Light"/>
              </a:rPr>
              <a:t>50%</a:t>
            </a:r>
          </a:p>
        </p:txBody>
      </p:sp>
    </p:spTree>
    <p:extLst>
      <p:ext uri="{BB962C8B-B14F-4D97-AF65-F5344CB8AC3E}">
        <p14:creationId xmlns:p14="http://schemas.microsoft.com/office/powerpoint/2010/main" val="612843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08CEB1-618B-4473-AB6B-C4E33E646F69}"/>
              </a:ext>
            </a:extLst>
          </p:cNvPr>
          <p:cNvSpPr>
            <a:spLocks noGrp="1"/>
          </p:cNvSpPr>
          <p:nvPr>
            <p:ph type="subTitle" idx="1"/>
          </p:nvPr>
        </p:nvSpPr>
        <p:spPr>
          <a:xfrm>
            <a:off x="3045368" y="4074718"/>
            <a:ext cx="6105194" cy="682079"/>
          </a:xfrm>
        </p:spPr>
        <p:txBody>
          <a:bodyPr vert="horz" lIns="91440" tIns="45720" rIns="91440" bIns="45720" rtlCol="0">
            <a:normAutofit/>
          </a:bodyPr>
          <a:lstStyle/>
          <a:p>
            <a:pPr marL="342900" indent="-342900">
              <a:buChar char="•"/>
            </a:pPr>
            <a:endParaRPr lang="en-US" sz="2000" dirty="0">
              <a:solidFill>
                <a:srgbClr val="FFFFFF"/>
              </a:solidFill>
            </a:endParaRPr>
          </a:p>
          <a:p>
            <a:endParaRPr lang="en-US" sz="2000" dirty="0">
              <a:solidFill>
                <a:srgbClr val="FFFFFF"/>
              </a:solidFill>
            </a:endParaRPr>
          </a:p>
        </p:txBody>
      </p:sp>
      <p:sp>
        <p:nvSpPr>
          <p:cNvPr id="7" name="Title 1">
            <a:extLst>
              <a:ext uri="{FF2B5EF4-FFF2-40B4-BE49-F238E27FC236}">
                <a16:creationId xmlns:a16="http://schemas.microsoft.com/office/drawing/2014/main" id="{DC633A3B-1643-214D-B7F7-1C29010CD99E}"/>
              </a:ext>
            </a:extLst>
          </p:cNvPr>
          <p:cNvSpPr txBox="1">
            <a:spLocks/>
          </p:cNvSpPr>
          <p:nvPr/>
        </p:nvSpPr>
        <p:spPr>
          <a:xfrm>
            <a:off x="3696402" y="2043663"/>
            <a:ext cx="4799195" cy="2031055"/>
          </a:xfrm>
          <a:prstGeom prst="rect">
            <a:avLst/>
          </a:prstGeom>
        </p:spPr>
        <p:txBody>
          <a:bodyPr vert="horz" lIns="91440" tIns="45720" rIns="91440" bIns="45720" rtlCol="0" anchor="b">
            <a:noAutofit/>
          </a:bodyPr>
          <a:lstStyle>
            <a:lvl1pPr algn="ctr" defTabSz="914354"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a:solidFill>
                  <a:srgbClr val="FFFFFF"/>
                </a:solidFill>
              </a:rPr>
              <a:t>Approximately how many of an EHCP child's interactions are with an LSA?</a:t>
            </a:r>
          </a:p>
        </p:txBody>
      </p:sp>
    </p:spTree>
    <p:extLst>
      <p:ext uri="{BB962C8B-B14F-4D97-AF65-F5344CB8AC3E}">
        <p14:creationId xmlns:p14="http://schemas.microsoft.com/office/powerpoint/2010/main" val="2644516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436B7FA7-285B-9C4E-A66A-554E77E7A56E}"/>
              </a:ext>
            </a:extLst>
          </p:cNvPr>
          <p:cNvSpPr txBox="1">
            <a:spLocks/>
          </p:cNvSpPr>
          <p:nvPr/>
        </p:nvSpPr>
        <p:spPr>
          <a:xfrm>
            <a:off x="3696402" y="2043663"/>
            <a:ext cx="4799195" cy="2031055"/>
          </a:xfrm>
          <a:prstGeom prst="rect">
            <a:avLst/>
          </a:prstGeom>
        </p:spPr>
        <p:txBody>
          <a:bodyPr vert="horz" lIns="91440" tIns="45720" rIns="91440" bIns="45720" rtlCol="0" anchor="b">
            <a:noAutofit/>
          </a:bodyPr>
          <a:lstStyle>
            <a:lvl1pPr algn="ctr" defTabSz="914354"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a:solidFill>
                  <a:srgbClr val="FFFFFF"/>
                </a:solidFill>
              </a:rPr>
              <a:t>Approximately how many of an EHCP child's interactions are with an LSA?</a:t>
            </a:r>
          </a:p>
        </p:txBody>
      </p:sp>
      <p:sp>
        <p:nvSpPr>
          <p:cNvPr id="13" name="Title 1">
            <a:extLst>
              <a:ext uri="{FF2B5EF4-FFF2-40B4-BE49-F238E27FC236}">
                <a16:creationId xmlns:a16="http://schemas.microsoft.com/office/drawing/2014/main" id="{475EF000-35B8-8D4B-A257-36288399520E}"/>
              </a:ext>
            </a:extLst>
          </p:cNvPr>
          <p:cNvSpPr txBox="1">
            <a:spLocks/>
          </p:cNvSpPr>
          <p:nvPr/>
        </p:nvSpPr>
        <p:spPr>
          <a:xfrm>
            <a:off x="3043403" y="3798809"/>
            <a:ext cx="6105194" cy="2031055"/>
          </a:xfrm>
          <a:prstGeom prst="rect">
            <a:avLst/>
          </a:prstGeom>
        </p:spPr>
        <p:txBody>
          <a:bodyPr vert="horz" lIns="91440" tIns="45720" rIns="91440" bIns="45720" rtlCol="0" anchor="b">
            <a:normAutofit/>
          </a:bodyPr>
          <a:lstStyle>
            <a:lvl1pPr algn="ctr" defTabSz="914354" rtl="0" eaLnBrk="1" latinLnBrk="0" hangingPunct="1">
              <a:lnSpc>
                <a:spcPct val="90000"/>
              </a:lnSpc>
              <a:spcBef>
                <a:spcPct val="0"/>
              </a:spcBef>
              <a:buNone/>
              <a:defRPr sz="6000" kern="1200">
                <a:solidFill>
                  <a:schemeClr val="tx1"/>
                </a:solidFill>
                <a:latin typeface="+mj-lt"/>
                <a:ea typeface="+mj-ea"/>
                <a:cs typeface="+mj-cs"/>
              </a:defRPr>
            </a:lvl1pPr>
          </a:lstStyle>
          <a:p>
            <a:r>
              <a:rPr lang="en-US" sz="8800" b="1" dirty="0">
                <a:solidFill>
                  <a:srgbClr val="FFFFFF"/>
                </a:solidFill>
                <a:cs typeface="Calibri Light"/>
              </a:rPr>
              <a:t>25%</a:t>
            </a:r>
          </a:p>
        </p:txBody>
      </p:sp>
    </p:spTree>
    <p:extLst>
      <p:ext uri="{BB962C8B-B14F-4D97-AF65-F5344CB8AC3E}">
        <p14:creationId xmlns:p14="http://schemas.microsoft.com/office/powerpoint/2010/main" val="831069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867EAF-AE1D-4322-9DE8-383AE3F7B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40676238-7F95-4EEB-836A-7D23927873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1BCFFD3-95BC-4152-8545-D7B40FA38950}"/>
              </a:ext>
            </a:extLst>
          </p:cNvPr>
          <p:cNvSpPr>
            <a:spLocks noGrp="1"/>
          </p:cNvSpPr>
          <p:nvPr>
            <p:ph type="ctrTitle"/>
          </p:nvPr>
        </p:nvSpPr>
        <p:spPr>
          <a:xfrm>
            <a:off x="726057" y="2531051"/>
            <a:ext cx="3658053" cy="1786515"/>
          </a:xfrm>
        </p:spPr>
        <p:txBody>
          <a:bodyPr anchor="t">
            <a:normAutofit/>
          </a:bodyPr>
          <a:lstStyle/>
          <a:p>
            <a:pPr algn="l"/>
            <a:r>
              <a:rPr lang="en-US" sz="5400" b="1">
                <a:solidFill>
                  <a:srgbClr val="FFFFFF"/>
                </a:solidFill>
              </a:rPr>
              <a:t>Selig</a:t>
            </a:r>
            <a:r>
              <a:rPr lang="en-GB" sz="5400" b="1">
                <a:solidFill>
                  <a:srgbClr val="FFFFFF"/>
                </a:solidFill>
              </a:rPr>
              <a:t>man’s</a:t>
            </a:r>
            <a:r>
              <a:rPr lang="en-US" sz="5400" b="1">
                <a:solidFill>
                  <a:srgbClr val="FFFFFF"/>
                </a:solidFill>
              </a:rPr>
              <a:t> Dogs Experiment.</a:t>
            </a:r>
          </a:p>
        </p:txBody>
      </p:sp>
      <p:pic>
        <p:nvPicPr>
          <p:cNvPr id="4" name="Picture 4" descr="A picture containing text&#10;&#10;Description generated with high confidence">
            <a:extLst>
              <a:ext uri="{FF2B5EF4-FFF2-40B4-BE49-F238E27FC236}">
                <a16:creationId xmlns:a16="http://schemas.microsoft.com/office/drawing/2014/main" id="{EBA4D27B-C620-42DB-9B3E-7E542DA0BC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96134" y="0"/>
            <a:ext cx="5795866" cy="6868562"/>
          </a:xfrm>
          <a:prstGeom prst="rect">
            <a:avLst/>
          </a:prstGeom>
          <a:ln w="9525">
            <a:noFill/>
          </a:ln>
        </p:spPr>
      </p:pic>
    </p:spTree>
    <p:extLst>
      <p:ext uri="{BB962C8B-B14F-4D97-AF65-F5344CB8AC3E}">
        <p14:creationId xmlns:p14="http://schemas.microsoft.com/office/powerpoint/2010/main" val="1377968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7DAF-7055-4A6B-B6D2-BF97B0027ABB}"/>
              </a:ext>
            </a:extLst>
          </p:cNvPr>
          <p:cNvSpPr>
            <a:spLocks noGrp="1"/>
          </p:cNvSpPr>
          <p:nvPr>
            <p:ph type="title"/>
          </p:nvPr>
        </p:nvSpPr>
        <p:spPr>
          <a:xfrm>
            <a:off x="2346962" y="434183"/>
            <a:ext cx="7543800" cy="708440"/>
          </a:xfrm>
        </p:spPr>
        <p:txBody>
          <a:bodyPr>
            <a:noAutofit/>
          </a:bodyPr>
          <a:lstStyle/>
          <a:p>
            <a:r>
              <a:rPr lang="en-US" sz="5400" dirty="0">
                <a:ea typeface="+mj-lt"/>
                <a:cs typeface="+mj-lt"/>
              </a:rPr>
              <a:t>Learned Helplessness</a:t>
            </a:r>
            <a:endParaRPr lang="en-US" sz="5400" dirty="0"/>
          </a:p>
        </p:txBody>
      </p:sp>
      <p:graphicFrame>
        <p:nvGraphicFramePr>
          <p:cNvPr id="5" name="Diagram 4">
            <a:extLst>
              <a:ext uri="{FF2B5EF4-FFF2-40B4-BE49-F238E27FC236}">
                <a16:creationId xmlns:a16="http://schemas.microsoft.com/office/drawing/2014/main" id="{A5AEFD8B-50AD-4F31-B225-5AECDB669A39}"/>
              </a:ext>
            </a:extLst>
          </p:cNvPr>
          <p:cNvGraphicFramePr/>
          <p:nvPr>
            <p:extLst>
              <p:ext uri="{D42A27DB-BD31-4B8C-83A1-F6EECF244321}">
                <p14:modId xmlns:p14="http://schemas.microsoft.com/office/powerpoint/2010/main" val="1332623395"/>
              </p:ext>
            </p:extLst>
          </p:nvPr>
        </p:nvGraphicFramePr>
        <p:xfrm>
          <a:off x="1618979" y="1375154"/>
          <a:ext cx="9829457" cy="5254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263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A95D0F8-F00D-BB4E-81A9-197126DFDFA6}"/>
              </a:ext>
            </a:extLst>
          </p:cNvPr>
          <p:cNvSpPr>
            <a:spLocks noGrp="1"/>
          </p:cNvSpPr>
          <p:nvPr>
            <p:ph type="title"/>
          </p:nvPr>
        </p:nvSpPr>
        <p:spPr>
          <a:xfrm>
            <a:off x="640079" y="2053641"/>
            <a:ext cx="3669161" cy="2760098"/>
          </a:xfrm>
        </p:spPr>
        <p:txBody>
          <a:bodyPr vert="horz" lIns="91440" tIns="45720" rIns="91440" bIns="45720" rtlCol="0">
            <a:normAutofit/>
          </a:bodyPr>
          <a:lstStyle/>
          <a:p>
            <a:r>
              <a:rPr lang="en-US" sz="5400" dirty="0">
                <a:solidFill>
                  <a:srgbClr val="FFFFFF"/>
                </a:solidFill>
              </a:rPr>
              <a:t>Scaffolding for SEND learners </a:t>
            </a:r>
          </a:p>
        </p:txBody>
      </p:sp>
      <p:sp>
        <p:nvSpPr>
          <p:cNvPr id="3" name="Subtitle 2">
            <a:extLst>
              <a:ext uri="{FF2B5EF4-FFF2-40B4-BE49-F238E27FC236}">
                <a16:creationId xmlns:a16="http://schemas.microsoft.com/office/drawing/2014/main" id="{698DCBD3-D068-9B40-9798-2473D8CC19FE}"/>
              </a:ext>
            </a:extLst>
          </p:cNvPr>
          <p:cNvSpPr>
            <a:spLocks noGrp="1"/>
          </p:cNvSpPr>
          <p:nvPr>
            <p:ph idx="1"/>
          </p:nvPr>
        </p:nvSpPr>
        <p:spPr>
          <a:xfrm>
            <a:off x="6090574" y="1371600"/>
            <a:ext cx="5306084" cy="4660900"/>
          </a:xfrm>
        </p:spPr>
        <p:txBody>
          <a:bodyPr vert="horz" lIns="0" tIns="45720" rIns="0" bIns="45720" rtlCol="0" anchor="ctr">
            <a:normAutofit/>
          </a:bodyPr>
          <a:lstStyle/>
          <a:p>
            <a:r>
              <a:rPr lang="en-US" dirty="0" err="1">
                <a:solidFill>
                  <a:srgbClr val="000000"/>
                </a:solidFill>
              </a:rPr>
              <a:t>Recognise</a:t>
            </a:r>
            <a:r>
              <a:rPr lang="en-US" dirty="0">
                <a:solidFill>
                  <a:srgbClr val="000000"/>
                </a:solidFill>
              </a:rPr>
              <a:t> the task as a series of learning goals.</a:t>
            </a:r>
          </a:p>
          <a:p>
            <a:r>
              <a:rPr lang="en-US" dirty="0">
                <a:solidFill>
                  <a:srgbClr val="000000"/>
                </a:solidFill>
              </a:rPr>
              <a:t>Observe the process as each part is completed.</a:t>
            </a:r>
            <a:endParaRPr lang="en-US" dirty="0">
              <a:solidFill>
                <a:srgbClr val="000000"/>
              </a:solidFill>
              <a:cs typeface="Calibri" panose="020F0502020204030204"/>
            </a:endParaRPr>
          </a:p>
          <a:p>
            <a:r>
              <a:rPr lang="en-US" dirty="0">
                <a:solidFill>
                  <a:srgbClr val="000000"/>
                </a:solidFill>
              </a:rPr>
              <a:t>Only intervene if the child cannot overcome their difficulty.</a:t>
            </a:r>
            <a:endParaRPr lang="en-US" dirty="0">
              <a:solidFill>
                <a:srgbClr val="000000"/>
              </a:solidFill>
              <a:cs typeface="Calibri" panose="020F0502020204030204"/>
            </a:endParaRPr>
          </a:p>
          <a:p>
            <a:r>
              <a:rPr lang="en-US" dirty="0">
                <a:solidFill>
                  <a:srgbClr val="000000"/>
                </a:solidFill>
              </a:rPr>
              <a:t>Give specific help or feedback when the child needs it.</a:t>
            </a:r>
            <a:endParaRPr lang="en-US" dirty="0">
              <a:solidFill>
                <a:srgbClr val="000000"/>
              </a:solidFill>
              <a:cs typeface="Calibri" panose="020F0502020204030204"/>
            </a:endParaRPr>
          </a:p>
          <a:p>
            <a:r>
              <a:rPr lang="en-US" dirty="0">
                <a:solidFill>
                  <a:srgbClr val="000000"/>
                </a:solidFill>
              </a:rPr>
              <a:t>Provide the minimal amount of help.</a:t>
            </a:r>
            <a:endParaRPr lang="en-US" dirty="0">
              <a:solidFill>
                <a:srgbClr val="000000"/>
              </a:solidFill>
              <a:cs typeface="Calibri" panose="020F0502020204030204"/>
            </a:endParaRPr>
          </a:p>
          <a:p>
            <a:endParaRPr lang="en-US" dirty="0">
              <a:solidFill>
                <a:srgbClr val="000000"/>
              </a:solidFill>
            </a:endParaRPr>
          </a:p>
        </p:txBody>
      </p:sp>
    </p:spTree>
    <p:extLst>
      <p:ext uri="{BB962C8B-B14F-4D97-AF65-F5344CB8AC3E}">
        <p14:creationId xmlns:p14="http://schemas.microsoft.com/office/powerpoint/2010/main" val="2353094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987C1C8-7C64-E545-B2C7-CE6AF186769A}"/>
              </a:ext>
            </a:extLst>
          </p:cNvPr>
          <p:cNvSpPr>
            <a:spLocks noGrp="1"/>
          </p:cNvSpPr>
          <p:nvPr>
            <p:ph type="title"/>
          </p:nvPr>
        </p:nvSpPr>
        <p:spPr>
          <a:xfrm>
            <a:off x="640079" y="2053641"/>
            <a:ext cx="3669161" cy="2760098"/>
          </a:xfrm>
        </p:spPr>
        <p:txBody>
          <a:bodyPr vert="horz" lIns="91440" tIns="45720" rIns="91440" bIns="45720" rtlCol="0">
            <a:normAutofit/>
          </a:bodyPr>
          <a:lstStyle/>
          <a:p>
            <a:r>
              <a:rPr lang="en-US" sz="5400" dirty="0">
                <a:solidFill>
                  <a:srgbClr val="FFFFFF"/>
                </a:solidFill>
              </a:rPr>
              <a:t>Scaffolding for SEND learners</a:t>
            </a:r>
            <a:endParaRPr lang="en-US" sz="5400" dirty="0">
              <a:solidFill>
                <a:srgbClr val="FFFFFF"/>
              </a:solidFill>
              <a:cs typeface="Calibri Light"/>
            </a:endParaRPr>
          </a:p>
        </p:txBody>
      </p:sp>
      <p:sp>
        <p:nvSpPr>
          <p:cNvPr id="3" name="Subtitle 2">
            <a:extLst>
              <a:ext uri="{FF2B5EF4-FFF2-40B4-BE49-F238E27FC236}">
                <a16:creationId xmlns:a16="http://schemas.microsoft.com/office/drawing/2014/main" id="{7BD2F013-A6AB-6B4A-BCFA-92C303F10BC3}"/>
              </a:ext>
            </a:extLst>
          </p:cNvPr>
          <p:cNvSpPr>
            <a:spLocks noGrp="1"/>
          </p:cNvSpPr>
          <p:nvPr>
            <p:ph idx="1"/>
          </p:nvPr>
        </p:nvSpPr>
        <p:spPr>
          <a:xfrm>
            <a:off x="6090574" y="801866"/>
            <a:ext cx="5306084" cy="5230634"/>
          </a:xfrm>
        </p:spPr>
        <p:txBody>
          <a:bodyPr vert="horz" lIns="0" tIns="45720" rIns="0" bIns="45720" rtlCol="0" anchor="ctr">
            <a:normAutofit/>
          </a:bodyPr>
          <a:lstStyle/>
          <a:p>
            <a:r>
              <a:rPr lang="en-US" dirty="0">
                <a:solidFill>
                  <a:srgbClr val="000000"/>
                </a:solidFill>
              </a:rPr>
              <a:t>Greater independence.</a:t>
            </a:r>
          </a:p>
          <a:p>
            <a:r>
              <a:rPr lang="en-US" dirty="0">
                <a:solidFill>
                  <a:srgbClr val="000000"/>
                </a:solidFill>
              </a:rPr>
              <a:t>Greater resilience.</a:t>
            </a:r>
            <a:endParaRPr lang="en-US" dirty="0">
              <a:solidFill>
                <a:srgbClr val="000000"/>
              </a:solidFill>
              <a:cs typeface="Calibri" panose="020F0502020204030204"/>
            </a:endParaRPr>
          </a:p>
          <a:p>
            <a:r>
              <a:rPr lang="en-US" dirty="0">
                <a:solidFill>
                  <a:srgbClr val="000000"/>
                </a:solidFill>
              </a:rPr>
              <a:t>Develop the idea that failure is an opportunity to learn.</a:t>
            </a:r>
            <a:endParaRPr lang="en-US" dirty="0">
              <a:solidFill>
                <a:srgbClr val="000000"/>
              </a:solidFill>
              <a:cs typeface="Calibri" panose="020F0502020204030204"/>
            </a:endParaRPr>
          </a:p>
          <a:p>
            <a:r>
              <a:rPr lang="en-US" dirty="0">
                <a:solidFill>
                  <a:srgbClr val="000000"/>
                </a:solidFill>
              </a:rPr>
              <a:t>A deeper engagement and love of learning.</a:t>
            </a:r>
            <a:endParaRPr lang="en-US" dirty="0">
              <a:solidFill>
                <a:srgbClr val="000000"/>
              </a:solidFill>
              <a:cs typeface="Calibri" panose="020F0502020204030204"/>
            </a:endParaRPr>
          </a:p>
          <a:p>
            <a:r>
              <a:rPr lang="en-US" dirty="0">
                <a:solidFill>
                  <a:srgbClr val="000000"/>
                </a:solidFill>
              </a:rPr>
              <a:t>Accessing learning via the teacher.</a:t>
            </a:r>
            <a:endParaRPr lang="en-US" dirty="0">
              <a:solidFill>
                <a:srgbClr val="000000"/>
              </a:solidFill>
              <a:cs typeface="Calibri" panose="020F0502020204030204"/>
            </a:endParaRPr>
          </a:p>
          <a:p>
            <a:r>
              <a:rPr lang="en-US" dirty="0">
                <a:solidFill>
                  <a:srgbClr val="000000"/>
                </a:solidFill>
              </a:rPr>
              <a:t>More peer interaction.</a:t>
            </a:r>
            <a:endParaRPr lang="en-US" dirty="0">
              <a:solidFill>
                <a:srgbClr val="000000"/>
              </a:solidFill>
              <a:cs typeface="Calibri" panose="020F0502020204030204"/>
            </a:endParaRPr>
          </a:p>
          <a:p>
            <a:r>
              <a:rPr lang="en-US" dirty="0">
                <a:solidFill>
                  <a:srgbClr val="000000"/>
                </a:solidFill>
              </a:rPr>
              <a:t>Less </a:t>
            </a:r>
            <a:r>
              <a:rPr lang="en-US" dirty="0" err="1">
                <a:solidFill>
                  <a:srgbClr val="000000"/>
                </a:solidFill>
              </a:rPr>
              <a:t>stigmatisation</a:t>
            </a:r>
            <a:r>
              <a:rPr lang="en-US" dirty="0">
                <a:solidFill>
                  <a:srgbClr val="000000"/>
                </a:solidFill>
              </a:rPr>
              <a:t>. </a:t>
            </a:r>
            <a:endParaRPr lang="en-US" dirty="0">
              <a:solidFill>
                <a:srgbClr val="000000"/>
              </a:solidFill>
              <a:cs typeface="Calibri" panose="020F0502020204030204"/>
            </a:endParaRPr>
          </a:p>
        </p:txBody>
      </p:sp>
    </p:spTree>
    <p:extLst>
      <p:ext uri="{BB962C8B-B14F-4D97-AF65-F5344CB8AC3E}">
        <p14:creationId xmlns:p14="http://schemas.microsoft.com/office/powerpoint/2010/main" val="1889015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D4C83-6716-AD42-B233-C6FE220D0582}"/>
              </a:ext>
            </a:extLst>
          </p:cNvPr>
          <p:cNvSpPr>
            <a:spLocks noGrp="1"/>
          </p:cNvSpPr>
          <p:nvPr>
            <p:ph type="ctrTitle"/>
          </p:nvPr>
        </p:nvSpPr>
        <p:spPr/>
        <p:txBody>
          <a:bodyPr/>
          <a:lstStyle/>
          <a:p>
            <a:r>
              <a:rPr lang="en-GB" dirty="0"/>
              <a:t>Zone of Proximal Development</a:t>
            </a:r>
            <a:endParaRPr lang="en-US" dirty="0"/>
          </a:p>
        </p:txBody>
      </p:sp>
      <p:pic>
        <p:nvPicPr>
          <p:cNvPr id="6" name="Picture 5">
            <a:extLst>
              <a:ext uri="{FF2B5EF4-FFF2-40B4-BE49-F238E27FC236}">
                <a16:creationId xmlns:a16="http://schemas.microsoft.com/office/drawing/2014/main" id="{DF52421B-B3BF-B847-96F1-753792206E1A}"/>
              </a:ext>
            </a:extLst>
          </p:cNvPr>
          <p:cNvPicPr>
            <a:picLocks noChangeAspect="1"/>
          </p:cNvPicPr>
          <p:nvPr/>
        </p:nvPicPr>
        <p:blipFill>
          <a:blip r:embed="rId2"/>
          <a:stretch>
            <a:fillRect/>
          </a:stretch>
        </p:blipFill>
        <p:spPr>
          <a:xfrm>
            <a:off x="1524000" y="4355"/>
            <a:ext cx="9144000" cy="6853645"/>
          </a:xfrm>
          <a:prstGeom prst="rect">
            <a:avLst/>
          </a:prstGeom>
        </p:spPr>
      </p:pic>
    </p:spTree>
    <p:extLst>
      <p:ext uri="{BB962C8B-B14F-4D97-AF65-F5344CB8AC3E}">
        <p14:creationId xmlns:p14="http://schemas.microsoft.com/office/powerpoint/2010/main" val="63867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7D252-A86F-BD42-9DE9-9F46C665B43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BE4D2EBC-1E8C-BA45-B5AA-FBBBFF2E9E22}"/>
              </a:ext>
            </a:extLst>
          </p:cNvPr>
          <p:cNvSpPr>
            <a:spLocks noGrp="1"/>
          </p:cNvSpPr>
          <p:nvPr>
            <p:ph type="subTitle" idx="1"/>
          </p:nvPr>
        </p:nvSpPr>
        <p:spPr>
          <a:xfrm>
            <a:off x="2883284" y="3725066"/>
            <a:ext cx="12446779" cy="3005090"/>
          </a:xfrm>
        </p:spPr>
        <p:txBody>
          <a:bodyPr/>
          <a:lstStyle/>
          <a:p>
            <a:endParaRPr lang="en-US"/>
          </a:p>
        </p:txBody>
      </p:sp>
      <p:pic>
        <p:nvPicPr>
          <p:cNvPr id="6" name="Picture 5">
            <a:extLst>
              <a:ext uri="{FF2B5EF4-FFF2-40B4-BE49-F238E27FC236}">
                <a16:creationId xmlns:a16="http://schemas.microsoft.com/office/drawing/2014/main" id="{79C06C9C-4783-1F46-A101-436FAEDC6629}"/>
              </a:ext>
            </a:extLst>
          </p:cNvPr>
          <p:cNvPicPr>
            <a:picLocks noChangeAspect="1"/>
          </p:cNvPicPr>
          <p:nvPr/>
        </p:nvPicPr>
        <p:blipFill>
          <a:blip r:embed="rId2"/>
          <a:stretch>
            <a:fillRect/>
          </a:stretch>
        </p:blipFill>
        <p:spPr>
          <a:xfrm>
            <a:off x="2042287" y="96653"/>
            <a:ext cx="8003122" cy="6761920"/>
          </a:xfrm>
          <a:prstGeom prst="rect">
            <a:avLst/>
          </a:prstGeom>
        </p:spPr>
      </p:pic>
    </p:spTree>
    <p:extLst>
      <p:ext uri="{BB962C8B-B14F-4D97-AF65-F5344CB8AC3E}">
        <p14:creationId xmlns:p14="http://schemas.microsoft.com/office/powerpoint/2010/main" val="363006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1CB642C0-42BE-4C95-804A-CF78FDE749E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8" y="11"/>
            <a:ext cx="7556889" cy="6857991"/>
          </a:xfrm>
          <a:prstGeom prst="rect">
            <a:avLst/>
          </a:prstGeom>
        </p:spPr>
      </p:pic>
      <p:sp>
        <p:nvSpPr>
          <p:cNvPr id="2" name="Title 1">
            <a:extLst>
              <a:ext uri="{FF2B5EF4-FFF2-40B4-BE49-F238E27FC236}">
                <a16:creationId xmlns:a16="http://schemas.microsoft.com/office/drawing/2014/main" id="{BC36FCBB-9F45-4423-9E29-83243B1B5EDF}"/>
              </a:ext>
            </a:extLst>
          </p:cNvPr>
          <p:cNvSpPr>
            <a:spLocks noGrp="1"/>
          </p:cNvSpPr>
          <p:nvPr>
            <p:ph type="ctrTitle"/>
          </p:nvPr>
        </p:nvSpPr>
        <p:spPr>
          <a:xfrm>
            <a:off x="8142534" y="1168760"/>
            <a:ext cx="3659247" cy="2850320"/>
          </a:xfrm>
        </p:spPr>
        <p:txBody>
          <a:bodyPr>
            <a:normAutofit/>
          </a:bodyPr>
          <a:lstStyle/>
          <a:p>
            <a:r>
              <a:rPr lang="en-GB" sz="5400" dirty="0">
                <a:solidFill>
                  <a:srgbClr val="FFFFFF"/>
                </a:solidFill>
              </a:rPr>
              <a:t>Anxiety and the Adolescent Brain</a:t>
            </a:r>
          </a:p>
        </p:txBody>
      </p:sp>
      <p:sp>
        <p:nvSpPr>
          <p:cNvPr id="3" name="Subtitle 2">
            <a:extLst>
              <a:ext uri="{FF2B5EF4-FFF2-40B4-BE49-F238E27FC236}">
                <a16:creationId xmlns:a16="http://schemas.microsoft.com/office/drawing/2014/main" id="{1BEB4A14-77CD-41A1-99F8-46EA325BBF70}"/>
              </a:ext>
            </a:extLst>
          </p:cNvPr>
          <p:cNvSpPr>
            <a:spLocks noGrp="1"/>
          </p:cNvSpPr>
          <p:nvPr>
            <p:ph type="subTitle" idx="1"/>
          </p:nvPr>
        </p:nvSpPr>
        <p:spPr>
          <a:xfrm>
            <a:off x="8142534" y="4264083"/>
            <a:ext cx="3659247" cy="1596655"/>
          </a:xfrm>
        </p:spPr>
        <p:txBody>
          <a:bodyPr>
            <a:normAutofit/>
          </a:bodyPr>
          <a:lstStyle/>
          <a:p>
            <a:r>
              <a:rPr lang="en-GB" dirty="0">
                <a:solidFill>
                  <a:srgbClr val="FFFFFF"/>
                </a:solidFill>
              </a:rPr>
              <a:t>Ali </a:t>
            </a:r>
            <a:r>
              <a:rPr lang="en-GB" dirty="0" err="1">
                <a:solidFill>
                  <a:srgbClr val="FFFFFF"/>
                </a:solidFill>
              </a:rPr>
              <a:t>Damario</a:t>
            </a:r>
            <a:endParaRPr lang="en-GB" dirty="0">
              <a:solidFill>
                <a:srgbClr val="FFFFFF"/>
              </a:solidFill>
            </a:endParaRPr>
          </a:p>
          <a:p>
            <a:r>
              <a:rPr lang="en-GB" dirty="0">
                <a:solidFill>
                  <a:srgbClr val="FFFFFF"/>
                </a:solidFill>
              </a:rPr>
              <a:t>Xavier Catholic Education Trust</a:t>
            </a:r>
          </a:p>
        </p:txBody>
      </p:sp>
      <p:pic>
        <p:nvPicPr>
          <p:cNvPr id="6" name="Picture 5">
            <a:extLst>
              <a:ext uri="{FF2B5EF4-FFF2-40B4-BE49-F238E27FC236}">
                <a16:creationId xmlns:a16="http://schemas.microsoft.com/office/drawing/2014/main" id="{78EBDD75-0B89-4947-AA40-F9E9777282B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803891" y="401462"/>
            <a:ext cx="1123951" cy="1047751"/>
          </a:xfrm>
          <a:prstGeom prst="rect">
            <a:avLst/>
          </a:prstGeom>
        </p:spPr>
      </p:pic>
    </p:spTree>
    <p:extLst>
      <p:ext uri="{BB962C8B-B14F-4D97-AF65-F5344CB8AC3E}">
        <p14:creationId xmlns:p14="http://schemas.microsoft.com/office/powerpoint/2010/main" val="2612479015"/>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E4B1C-41E8-4933-8E84-E60D32896EE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5C12947-50F3-4508-A436-F7B573018A22}"/>
              </a:ext>
            </a:extLst>
          </p:cNvPr>
          <p:cNvSpPr>
            <a:spLocks noGrp="1"/>
          </p:cNvSpPr>
          <p:nvPr>
            <p:ph type="subTitle" idx="1"/>
          </p:nvPr>
        </p:nvSpPr>
        <p:spPr/>
        <p:txBody>
          <a:bodyPr/>
          <a:lstStyle/>
          <a:p>
            <a:endParaRPr lang="en-US"/>
          </a:p>
        </p:txBody>
      </p:sp>
      <p:pic>
        <p:nvPicPr>
          <p:cNvPr id="4" name="Picture 4" descr="A screenshot of a cell phone&#10;&#10;Description generated with very high confidence">
            <a:extLst>
              <a:ext uri="{FF2B5EF4-FFF2-40B4-BE49-F238E27FC236}">
                <a16:creationId xmlns:a16="http://schemas.microsoft.com/office/drawing/2014/main" id="{429C2044-A2D1-4971-8126-853C62C7740A}"/>
              </a:ext>
            </a:extLst>
          </p:cNvPr>
          <p:cNvPicPr>
            <a:picLocks noChangeAspect="1"/>
          </p:cNvPicPr>
          <p:nvPr/>
        </p:nvPicPr>
        <p:blipFill>
          <a:blip r:embed="rId2"/>
          <a:stretch>
            <a:fillRect/>
          </a:stretch>
        </p:blipFill>
        <p:spPr>
          <a:xfrm>
            <a:off x="1528390" y="-2400"/>
            <a:ext cx="9180225" cy="6889800"/>
          </a:xfrm>
          <a:prstGeom prst="rect">
            <a:avLst/>
          </a:prstGeom>
        </p:spPr>
      </p:pic>
    </p:spTree>
    <p:extLst>
      <p:ext uri="{BB962C8B-B14F-4D97-AF65-F5344CB8AC3E}">
        <p14:creationId xmlns:p14="http://schemas.microsoft.com/office/powerpoint/2010/main" val="81273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2242782-35C2-4B6E-9304-6D23936BC002}"/>
              </a:ext>
            </a:extLst>
          </p:cNvPr>
          <p:cNvSpPr>
            <a:spLocks noGrp="1"/>
          </p:cNvSpPr>
          <p:nvPr>
            <p:ph type="title"/>
          </p:nvPr>
        </p:nvSpPr>
        <p:spPr>
          <a:xfrm>
            <a:off x="640079" y="2053641"/>
            <a:ext cx="3669161" cy="2760098"/>
          </a:xfrm>
        </p:spPr>
        <p:txBody>
          <a:bodyPr vert="horz" lIns="91440" tIns="45720" rIns="91440" bIns="45720" rtlCol="0" anchor="ctr">
            <a:normAutofit/>
          </a:bodyPr>
          <a:lstStyle/>
          <a:p>
            <a:pPr defTabSz="914400"/>
            <a:r>
              <a:rPr lang="en-US" sz="5400" b="1" kern="1200" dirty="0">
                <a:solidFill>
                  <a:srgbClr val="FFFFFF"/>
                </a:solidFill>
                <a:latin typeface="+mj-lt"/>
                <a:ea typeface="+mj-ea"/>
                <a:cs typeface="+mj-cs"/>
              </a:rPr>
              <a:t>Learning Triads or Quads</a:t>
            </a:r>
          </a:p>
        </p:txBody>
      </p:sp>
      <p:sp>
        <p:nvSpPr>
          <p:cNvPr id="3" name="Content Placeholder 2">
            <a:extLst>
              <a:ext uri="{FF2B5EF4-FFF2-40B4-BE49-F238E27FC236}">
                <a16:creationId xmlns:a16="http://schemas.microsoft.com/office/drawing/2014/main" id="{21A7DF84-57BC-4B4D-8756-87B863C52470}"/>
              </a:ext>
            </a:extLst>
          </p:cNvPr>
          <p:cNvSpPr>
            <a:spLocks noGrp="1"/>
          </p:cNvSpPr>
          <p:nvPr>
            <p:ph idx="1"/>
          </p:nvPr>
        </p:nvSpPr>
        <p:spPr>
          <a:xfrm>
            <a:off x="6090574" y="801866"/>
            <a:ext cx="5306084" cy="5230634"/>
          </a:xfrm>
        </p:spPr>
        <p:txBody>
          <a:bodyPr vert="horz" lIns="91440" tIns="45720" rIns="91440" bIns="45720" rtlCol="0" anchor="ctr">
            <a:normAutofit/>
          </a:bodyPr>
          <a:lstStyle/>
          <a:p>
            <a:pPr marL="685800" indent="-457200" defTabSz="914400"/>
            <a:r>
              <a:rPr lang="en-US" dirty="0">
                <a:solidFill>
                  <a:srgbClr val="000000"/>
                </a:solidFill>
              </a:rPr>
              <a:t>Group children together where two are of equal ability, and one is finding the work harder.</a:t>
            </a:r>
          </a:p>
          <a:p>
            <a:pPr marL="685800" indent="-457200" defTabSz="914400"/>
            <a:r>
              <a:rPr lang="en-US" dirty="0">
                <a:solidFill>
                  <a:srgbClr val="000000"/>
                </a:solidFill>
              </a:rPr>
              <a:t>Avoid groups with one very able learner.</a:t>
            </a:r>
          </a:p>
          <a:p>
            <a:pPr marL="685800" indent="-457200" defTabSz="914400"/>
            <a:r>
              <a:rPr lang="en-US" dirty="0">
                <a:solidFill>
                  <a:srgbClr val="000000"/>
                </a:solidFill>
              </a:rPr>
              <a:t>How do you group to ensure they are learning from those more able, equal peers, teaching less able and from personal research? Is it possible?</a:t>
            </a:r>
          </a:p>
        </p:txBody>
      </p:sp>
    </p:spTree>
    <p:extLst>
      <p:ext uri="{BB962C8B-B14F-4D97-AF65-F5344CB8AC3E}">
        <p14:creationId xmlns:p14="http://schemas.microsoft.com/office/powerpoint/2010/main" val="891679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E9200FF-242A-4506-A13E-85E4C83352A3}"/>
              </a:ext>
            </a:extLst>
          </p:cNvPr>
          <p:cNvSpPr>
            <a:spLocks noGrp="1"/>
          </p:cNvSpPr>
          <p:nvPr>
            <p:ph type="ctrTitle"/>
          </p:nvPr>
        </p:nvSpPr>
        <p:spPr>
          <a:xfrm>
            <a:off x="640079" y="2053641"/>
            <a:ext cx="3669161" cy="2760098"/>
          </a:xfrm>
        </p:spPr>
        <p:txBody>
          <a:bodyPr vert="horz" lIns="91440" tIns="45720" rIns="91440" bIns="45720" rtlCol="0" anchor="ctr">
            <a:normAutofit/>
          </a:bodyPr>
          <a:lstStyle/>
          <a:p>
            <a:pPr algn="l" defTabSz="914400"/>
            <a:r>
              <a:rPr lang="en-US" sz="5400" b="1" kern="1200" dirty="0">
                <a:solidFill>
                  <a:srgbClr val="FFFFFF"/>
                </a:solidFill>
                <a:latin typeface="+mj-lt"/>
                <a:ea typeface="+mj-ea"/>
                <a:cs typeface="+mj-cs"/>
              </a:rPr>
              <a:t>Creating Independence</a:t>
            </a:r>
          </a:p>
        </p:txBody>
      </p:sp>
      <p:sp>
        <p:nvSpPr>
          <p:cNvPr id="3" name="Subtitle 2">
            <a:extLst>
              <a:ext uri="{FF2B5EF4-FFF2-40B4-BE49-F238E27FC236}">
                <a16:creationId xmlns:a16="http://schemas.microsoft.com/office/drawing/2014/main" id="{BE90619C-FB17-4E56-87FA-44BCBF930E5C}"/>
              </a:ext>
            </a:extLst>
          </p:cNvPr>
          <p:cNvSpPr>
            <a:spLocks noGrp="1"/>
          </p:cNvSpPr>
          <p:nvPr>
            <p:ph type="subTitle" idx="1"/>
          </p:nvPr>
        </p:nvSpPr>
        <p:spPr>
          <a:xfrm>
            <a:off x="6090574" y="801866"/>
            <a:ext cx="5306084" cy="5230634"/>
          </a:xfrm>
        </p:spPr>
        <p:txBody>
          <a:bodyPr vert="horz" lIns="91440" tIns="45720" rIns="91440" bIns="45720" rtlCol="0" anchor="ctr">
            <a:normAutofit/>
          </a:bodyPr>
          <a:lstStyle/>
          <a:p>
            <a:pPr marL="457200" indent="-457200" algn="l" defTabSz="914400">
              <a:buFont typeface="Arial" panose="020B0604020202020204" pitchFamily="34" charset="0"/>
              <a:buChar char="•"/>
            </a:pPr>
            <a:r>
              <a:rPr lang="en-US" sz="2800" dirty="0">
                <a:solidFill>
                  <a:srgbClr val="000000"/>
                </a:solidFill>
              </a:rPr>
              <a:t>LSA's were found to have three types of conversations with SEND children...</a:t>
            </a:r>
          </a:p>
          <a:p>
            <a:pPr marL="457200" indent="-457200" algn="l" defTabSz="914400">
              <a:buFont typeface="Arial" panose="020B0604020202020204" pitchFamily="34" charset="0"/>
              <a:buChar char="•"/>
            </a:pPr>
            <a:r>
              <a:rPr lang="en-US" sz="2800" dirty="0">
                <a:solidFill>
                  <a:srgbClr val="000000"/>
                </a:solidFill>
              </a:rPr>
              <a:t>Task completion.</a:t>
            </a:r>
          </a:p>
          <a:p>
            <a:pPr marL="457200" indent="-457200" algn="l" defTabSz="914400">
              <a:buFont typeface="Arial" panose="020B0604020202020204" pitchFamily="34" charset="0"/>
              <a:buChar char="•"/>
            </a:pPr>
            <a:r>
              <a:rPr lang="en-US" sz="2800" dirty="0">
                <a:solidFill>
                  <a:srgbClr val="000000"/>
                </a:solidFill>
              </a:rPr>
              <a:t>Off task conversation.</a:t>
            </a:r>
          </a:p>
          <a:p>
            <a:pPr marL="457200" indent="-457200" algn="l" defTabSz="914400">
              <a:buFont typeface="Arial" panose="020B0604020202020204" pitchFamily="34" charset="0"/>
              <a:buChar char="•"/>
            </a:pPr>
            <a:r>
              <a:rPr lang="en-US" sz="2800" dirty="0">
                <a:solidFill>
                  <a:srgbClr val="000000"/>
                </a:solidFill>
              </a:rPr>
              <a:t>Closing down conversation.</a:t>
            </a:r>
          </a:p>
          <a:p>
            <a:pPr marL="571500" indent="-457200" algn="l" defTabSz="914400">
              <a:buFont typeface="Arial" panose="020B0604020202020204" pitchFamily="34" charset="0"/>
              <a:buChar char="•"/>
            </a:pPr>
            <a:endParaRPr lang="en-US" sz="2800" dirty="0">
              <a:solidFill>
                <a:srgbClr val="000000"/>
              </a:solidFill>
            </a:endParaRPr>
          </a:p>
          <a:p>
            <a:pPr marL="457200" indent="-457200" algn="l" defTabSz="914400">
              <a:buFont typeface="Arial" panose="020B0604020202020204" pitchFamily="34" charset="0"/>
              <a:buChar char="•"/>
            </a:pPr>
            <a:endParaRPr lang="en-US" sz="2800" dirty="0">
              <a:solidFill>
                <a:srgbClr val="000000"/>
              </a:solidFill>
            </a:endParaRPr>
          </a:p>
        </p:txBody>
      </p:sp>
    </p:spTree>
    <p:extLst>
      <p:ext uri="{BB962C8B-B14F-4D97-AF65-F5344CB8AC3E}">
        <p14:creationId xmlns:p14="http://schemas.microsoft.com/office/powerpoint/2010/main" val="21860377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A8123-484A-1F42-9514-55DCE4415F6C}"/>
              </a:ext>
            </a:extLst>
          </p:cNvPr>
          <p:cNvSpPr>
            <a:spLocks noGrp="1"/>
          </p:cNvSpPr>
          <p:nvPr>
            <p:ph type="ctrTitle"/>
          </p:nvPr>
        </p:nvSpPr>
        <p:spPr/>
        <p:txBody>
          <a:bodyPr/>
          <a:lstStyle/>
          <a:p>
            <a:r>
              <a:rPr lang="en-GB" dirty="0"/>
              <a:t>Scaffolding…</a:t>
            </a:r>
            <a:endParaRPr lang="en-US" dirty="0"/>
          </a:p>
        </p:txBody>
      </p:sp>
      <p:sp>
        <p:nvSpPr>
          <p:cNvPr id="3" name="Subtitle 2">
            <a:extLst>
              <a:ext uri="{FF2B5EF4-FFF2-40B4-BE49-F238E27FC236}">
                <a16:creationId xmlns:a16="http://schemas.microsoft.com/office/drawing/2014/main" id="{E2BDBE9C-E25F-7146-86B9-3F0772033CAB}"/>
              </a:ext>
            </a:extLst>
          </p:cNvPr>
          <p:cNvSpPr>
            <a:spLocks noGrp="1"/>
          </p:cNvSpPr>
          <p:nvPr>
            <p:ph type="subTitle" idx="1"/>
          </p:nvPr>
        </p:nvSpPr>
        <p:spPr/>
        <p:txBody>
          <a:bodyPr/>
          <a:lstStyle/>
          <a:p>
            <a:endParaRPr lang="en-US" dirty="0"/>
          </a:p>
        </p:txBody>
      </p:sp>
      <p:pic>
        <p:nvPicPr>
          <p:cNvPr id="6" name="Picture 5">
            <a:extLst>
              <a:ext uri="{FF2B5EF4-FFF2-40B4-BE49-F238E27FC236}">
                <a16:creationId xmlns:a16="http://schemas.microsoft.com/office/drawing/2014/main" id="{D9E14061-FE1C-DA4E-9CD0-20B9D8F5DB4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74099" y="0"/>
            <a:ext cx="9443802" cy="6858000"/>
          </a:xfrm>
          <a:prstGeom prst="rect">
            <a:avLst/>
          </a:prstGeom>
        </p:spPr>
      </p:pic>
    </p:spTree>
    <p:extLst>
      <p:ext uri="{BB962C8B-B14F-4D97-AF65-F5344CB8AC3E}">
        <p14:creationId xmlns:p14="http://schemas.microsoft.com/office/powerpoint/2010/main" val="38162569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C9370E9-C010-D942-B38D-704263C5EAE5}"/>
              </a:ext>
            </a:extLst>
          </p:cNvPr>
          <p:cNvSpPr>
            <a:spLocks noGrp="1"/>
          </p:cNvSpPr>
          <p:nvPr>
            <p:ph type="title"/>
          </p:nvPr>
        </p:nvSpPr>
        <p:spPr>
          <a:xfrm>
            <a:off x="640079" y="2053641"/>
            <a:ext cx="4274821" cy="2760098"/>
          </a:xfrm>
        </p:spPr>
        <p:txBody>
          <a:bodyPr>
            <a:normAutofit/>
          </a:bodyPr>
          <a:lstStyle/>
          <a:p>
            <a:r>
              <a:rPr lang="en-US" sz="5400" dirty="0">
                <a:solidFill>
                  <a:srgbClr val="FFFFFF"/>
                </a:solidFill>
                <a:cs typeface="Calibri Light"/>
              </a:rPr>
              <a:t>Process .v. </a:t>
            </a:r>
            <a:br>
              <a:rPr lang="en-US" sz="5400" dirty="0">
                <a:solidFill>
                  <a:srgbClr val="FFFFFF"/>
                </a:solidFill>
                <a:cs typeface="Calibri Light"/>
              </a:rPr>
            </a:br>
            <a:r>
              <a:rPr lang="en-US" sz="5400" dirty="0">
                <a:solidFill>
                  <a:srgbClr val="FFFFFF"/>
                </a:solidFill>
                <a:cs typeface="Calibri Light"/>
              </a:rPr>
              <a:t>Product Criteria</a:t>
            </a:r>
            <a:endParaRPr lang="en-US" sz="5400" dirty="0">
              <a:solidFill>
                <a:srgbClr val="FFFFFF"/>
              </a:solidFill>
            </a:endParaRPr>
          </a:p>
        </p:txBody>
      </p:sp>
      <p:sp>
        <p:nvSpPr>
          <p:cNvPr id="3" name="Subtitle 2">
            <a:extLst>
              <a:ext uri="{FF2B5EF4-FFF2-40B4-BE49-F238E27FC236}">
                <a16:creationId xmlns:a16="http://schemas.microsoft.com/office/drawing/2014/main" id="{C6BDB5C8-881B-874F-AC17-7B2F61EE3F90}"/>
              </a:ext>
            </a:extLst>
          </p:cNvPr>
          <p:cNvSpPr>
            <a:spLocks noGrp="1"/>
          </p:cNvSpPr>
          <p:nvPr>
            <p:ph idx="1"/>
          </p:nvPr>
        </p:nvSpPr>
        <p:spPr>
          <a:xfrm>
            <a:off x="6090574" y="801866"/>
            <a:ext cx="5306084" cy="5230634"/>
          </a:xfrm>
        </p:spPr>
        <p:txBody>
          <a:bodyPr anchor="ctr">
            <a:normAutofit/>
          </a:bodyPr>
          <a:lstStyle/>
          <a:p>
            <a:pPr marL="342900" indent="-342900"/>
            <a:r>
              <a:rPr lang="en-GB" dirty="0">
                <a:solidFill>
                  <a:srgbClr val="000000"/>
                </a:solidFill>
              </a:rPr>
              <a:t>Break it down into observable steps that start with a verb.</a:t>
            </a:r>
          </a:p>
          <a:p>
            <a:pPr marL="342900" indent="-342900"/>
            <a:r>
              <a:rPr lang="en-GB" dirty="0">
                <a:solidFill>
                  <a:srgbClr val="000000"/>
                </a:solidFill>
              </a:rPr>
              <a:t>Identify steps in the process that are measurable.</a:t>
            </a:r>
          </a:p>
          <a:p>
            <a:pPr marL="342900" indent="-342900"/>
            <a:r>
              <a:rPr lang="en-GB" dirty="0">
                <a:solidFill>
                  <a:srgbClr val="000000"/>
                </a:solidFill>
              </a:rPr>
              <a:t>The </a:t>
            </a:r>
            <a:r>
              <a:rPr lang="en-GB" b="1" dirty="0">
                <a:solidFill>
                  <a:srgbClr val="000000"/>
                </a:solidFill>
              </a:rPr>
              <a:t>product</a:t>
            </a:r>
            <a:r>
              <a:rPr lang="en-GB" dirty="0">
                <a:solidFill>
                  <a:srgbClr val="000000"/>
                </a:solidFill>
              </a:rPr>
              <a:t> is the sandwich, the </a:t>
            </a:r>
            <a:r>
              <a:rPr lang="en-GB" b="1" dirty="0">
                <a:solidFill>
                  <a:srgbClr val="000000"/>
                </a:solidFill>
              </a:rPr>
              <a:t>process</a:t>
            </a:r>
            <a:r>
              <a:rPr lang="en-GB" dirty="0">
                <a:solidFill>
                  <a:srgbClr val="000000"/>
                </a:solidFill>
              </a:rPr>
              <a:t> is making it in steps. The </a:t>
            </a:r>
            <a:r>
              <a:rPr lang="en-GB" b="1" dirty="0">
                <a:solidFill>
                  <a:srgbClr val="000000"/>
                </a:solidFill>
              </a:rPr>
              <a:t>process criteria </a:t>
            </a:r>
            <a:r>
              <a:rPr lang="en-GB" dirty="0">
                <a:solidFill>
                  <a:srgbClr val="000000"/>
                </a:solidFill>
              </a:rPr>
              <a:t>being met is </a:t>
            </a:r>
            <a:r>
              <a:rPr lang="en-GB" i="1" u="sng" dirty="0">
                <a:solidFill>
                  <a:srgbClr val="000000"/>
                </a:solidFill>
              </a:rPr>
              <a:t>more important </a:t>
            </a:r>
            <a:r>
              <a:rPr lang="en-GB" dirty="0">
                <a:solidFill>
                  <a:srgbClr val="000000"/>
                </a:solidFill>
              </a:rPr>
              <a:t>than the </a:t>
            </a:r>
            <a:r>
              <a:rPr lang="en-GB" b="1" dirty="0">
                <a:solidFill>
                  <a:srgbClr val="000000"/>
                </a:solidFill>
              </a:rPr>
              <a:t>product criteria</a:t>
            </a:r>
            <a:r>
              <a:rPr lang="en-GB" dirty="0">
                <a:solidFill>
                  <a:srgbClr val="000000"/>
                </a:solidFill>
              </a:rPr>
              <a:t> being met….</a:t>
            </a:r>
            <a:endParaRPr lang="en-US" dirty="0">
              <a:solidFill>
                <a:srgbClr val="000000"/>
              </a:solidFill>
            </a:endParaRPr>
          </a:p>
        </p:txBody>
      </p:sp>
    </p:spTree>
    <p:extLst>
      <p:ext uri="{BB962C8B-B14F-4D97-AF65-F5344CB8AC3E}">
        <p14:creationId xmlns:p14="http://schemas.microsoft.com/office/powerpoint/2010/main" val="24324280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AB147FB-1CC7-40F3-B990-1D996F2FA1DC}"/>
              </a:ext>
            </a:extLst>
          </p:cNvPr>
          <p:cNvSpPr>
            <a:spLocks noGrp="1"/>
          </p:cNvSpPr>
          <p:nvPr>
            <p:ph type="title"/>
          </p:nvPr>
        </p:nvSpPr>
        <p:spPr>
          <a:xfrm>
            <a:off x="640079" y="2053641"/>
            <a:ext cx="3669161" cy="2760098"/>
          </a:xfrm>
        </p:spPr>
        <p:txBody>
          <a:bodyPr>
            <a:normAutofit/>
          </a:bodyPr>
          <a:lstStyle/>
          <a:p>
            <a:r>
              <a:rPr lang="en-US" sz="5400" dirty="0" err="1">
                <a:solidFill>
                  <a:srgbClr val="FFFFFF"/>
                </a:solidFill>
              </a:rPr>
              <a:t>Maximising</a:t>
            </a:r>
            <a:r>
              <a:rPr lang="en-US" sz="5400" dirty="0">
                <a:solidFill>
                  <a:srgbClr val="FFFFFF"/>
                </a:solidFill>
              </a:rPr>
              <a:t> Impact and Learning.</a:t>
            </a:r>
          </a:p>
        </p:txBody>
      </p:sp>
      <p:sp>
        <p:nvSpPr>
          <p:cNvPr id="3" name="Subtitle 2">
            <a:extLst>
              <a:ext uri="{FF2B5EF4-FFF2-40B4-BE49-F238E27FC236}">
                <a16:creationId xmlns:a16="http://schemas.microsoft.com/office/drawing/2014/main" id="{6124320D-AB0B-4AE0-B047-EAFCCAD2D4C1}"/>
              </a:ext>
            </a:extLst>
          </p:cNvPr>
          <p:cNvSpPr>
            <a:spLocks noGrp="1"/>
          </p:cNvSpPr>
          <p:nvPr>
            <p:ph idx="1"/>
          </p:nvPr>
        </p:nvSpPr>
        <p:spPr>
          <a:xfrm>
            <a:off x="6090574" y="801866"/>
            <a:ext cx="5306084" cy="5230634"/>
          </a:xfrm>
        </p:spPr>
        <p:txBody>
          <a:bodyPr anchor="ctr">
            <a:normAutofit/>
          </a:bodyPr>
          <a:lstStyle/>
          <a:p>
            <a:r>
              <a:rPr lang="en-GB" dirty="0">
                <a:solidFill>
                  <a:srgbClr val="000000"/>
                </a:solidFill>
                <a:latin typeface="Please write me a song" panose="02000603000000000000" pitchFamily="2" charset="0"/>
                <a:ea typeface="Please write me a song" panose="02000603000000000000" pitchFamily="2" charset="0"/>
              </a:rPr>
              <a:t>If participation is hampered by language, learning, self-esteem and confidence the student needs a </a:t>
            </a:r>
            <a:r>
              <a:rPr lang="en-GB" b="1" u="sng" dirty="0">
                <a:solidFill>
                  <a:srgbClr val="000000"/>
                </a:solidFill>
                <a:latin typeface="Please write me a song" panose="02000603000000000000" pitchFamily="2" charset="0"/>
                <a:ea typeface="Please write me a song" panose="02000603000000000000" pitchFamily="2" charset="0"/>
              </a:rPr>
              <a:t>Support Role.</a:t>
            </a:r>
            <a:endParaRPr lang="en-US" dirty="0">
              <a:solidFill>
                <a:srgbClr val="000000"/>
              </a:solidFill>
              <a:latin typeface="Please write me a song" panose="02000603000000000000" pitchFamily="2" charset="0"/>
              <a:ea typeface="Please write me a song" panose="02000603000000000000" pitchFamily="2" charset="0"/>
            </a:endParaRPr>
          </a:p>
          <a:p>
            <a:r>
              <a:rPr lang="en-GB" dirty="0">
                <a:solidFill>
                  <a:srgbClr val="000000"/>
                </a:solidFill>
                <a:latin typeface="Please write me a song" panose="02000603000000000000" pitchFamily="2" charset="0"/>
                <a:ea typeface="Please write me a song" panose="02000603000000000000" pitchFamily="2" charset="0"/>
              </a:rPr>
              <a:t>If support is needed in learning from making mistakes or getting things wrong the student needs a</a:t>
            </a:r>
            <a:r>
              <a:rPr lang="en-GB" b="1" dirty="0">
                <a:solidFill>
                  <a:srgbClr val="000000"/>
                </a:solidFill>
                <a:latin typeface="Please write me a song" panose="02000603000000000000" pitchFamily="2" charset="0"/>
                <a:ea typeface="Please write me a song" panose="02000603000000000000" pitchFamily="2" charset="0"/>
              </a:rPr>
              <a:t> </a:t>
            </a:r>
            <a:r>
              <a:rPr lang="en-GB" b="1" u="sng" dirty="0">
                <a:solidFill>
                  <a:srgbClr val="000000"/>
                </a:solidFill>
                <a:latin typeface="Please write me a song" panose="02000603000000000000" pitchFamily="2" charset="0"/>
                <a:ea typeface="Please write me a song" panose="02000603000000000000" pitchFamily="2" charset="0"/>
              </a:rPr>
              <a:t>Repair Role.</a:t>
            </a:r>
            <a:endParaRPr lang="en-US" dirty="0">
              <a:solidFill>
                <a:srgbClr val="000000"/>
              </a:solidFill>
              <a:latin typeface="Please write me a song" panose="02000603000000000000" pitchFamily="2" charset="0"/>
              <a:ea typeface="Please write me a song" panose="02000603000000000000" pitchFamily="2" charset="0"/>
            </a:endParaRPr>
          </a:p>
          <a:p>
            <a:r>
              <a:rPr lang="en-GB" dirty="0">
                <a:solidFill>
                  <a:srgbClr val="000000"/>
                </a:solidFill>
                <a:latin typeface="Please write me a song" panose="02000603000000000000" pitchFamily="2" charset="0"/>
                <a:ea typeface="Please write me a song" panose="02000603000000000000" pitchFamily="2" charset="0"/>
              </a:rPr>
              <a:t>If the child needs to think about learning strategies and organisation in order to progress the student needs an </a:t>
            </a:r>
            <a:r>
              <a:rPr lang="en-GB" b="1" u="sng" dirty="0">
                <a:solidFill>
                  <a:srgbClr val="000000"/>
                </a:solidFill>
                <a:latin typeface="Please write me a song" panose="02000603000000000000" pitchFamily="2" charset="0"/>
                <a:ea typeface="Please write me a song" panose="02000603000000000000" pitchFamily="2" charset="0"/>
              </a:rPr>
              <a:t>Heuristic Role.</a:t>
            </a:r>
            <a:r>
              <a:rPr lang="en-GB" b="1" dirty="0">
                <a:solidFill>
                  <a:srgbClr val="000000"/>
                </a:solidFill>
                <a:latin typeface="Please write me a song" panose="02000603000000000000" pitchFamily="2" charset="0"/>
                <a:ea typeface="Please write me a song" panose="02000603000000000000" pitchFamily="2" charset="0"/>
              </a:rPr>
              <a:t> </a:t>
            </a:r>
            <a:endParaRPr lang="en-US" b="1" u="sng" dirty="0">
              <a:solidFill>
                <a:srgbClr val="000000"/>
              </a:solidFill>
              <a:latin typeface="Please write me a song" panose="02000603000000000000" pitchFamily="2" charset="0"/>
              <a:ea typeface="Please write me a song" panose="02000603000000000000" pitchFamily="2" charset="0"/>
            </a:endParaRPr>
          </a:p>
        </p:txBody>
      </p:sp>
    </p:spTree>
    <p:extLst>
      <p:ext uri="{BB962C8B-B14F-4D97-AF65-F5344CB8AC3E}">
        <p14:creationId xmlns:p14="http://schemas.microsoft.com/office/powerpoint/2010/main" val="9569414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D13E0-9B7C-234F-8A1B-317B4544D22B}"/>
              </a:ext>
            </a:extLst>
          </p:cNvPr>
          <p:cNvSpPr>
            <a:spLocks noGrp="1"/>
          </p:cNvSpPr>
          <p:nvPr>
            <p:ph type="ctrTitle"/>
          </p:nvPr>
        </p:nvSpPr>
        <p:spPr>
          <a:xfrm>
            <a:off x="2152652" y="291090"/>
            <a:ext cx="7886699" cy="932688"/>
          </a:xfrm>
        </p:spPr>
        <p:txBody>
          <a:bodyPr>
            <a:normAutofit/>
          </a:bodyPr>
          <a:lstStyle/>
          <a:p>
            <a:r>
              <a:rPr lang="en-GB" sz="5400" b="1" dirty="0"/>
              <a:t>Scaffolding Learning.</a:t>
            </a:r>
            <a:endParaRPr lang="en-US" sz="5400" b="1" dirty="0"/>
          </a:p>
        </p:txBody>
      </p:sp>
      <p:pic>
        <p:nvPicPr>
          <p:cNvPr id="6" name="Picture 5">
            <a:extLst>
              <a:ext uri="{FF2B5EF4-FFF2-40B4-BE49-F238E27FC236}">
                <a16:creationId xmlns:a16="http://schemas.microsoft.com/office/drawing/2014/main" id="{53AAFEB5-B1DB-5545-A21B-0231DB87AC08}"/>
              </a:ext>
            </a:extLst>
          </p:cNvPr>
          <p:cNvPicPr>
            <a:picLocks noChangeAspect="1"/>
          </p:cNvPicPr>
          <p:nvPr/>
        </p:nvPicPr>
        <p:blipFill>
          <a:blip r:embed="rId2"/>
          <a:stretch>
            <a:fillRect/>
          </a:stretch>
        </p:blipFill>
        <p:spPr>
          <a:xfrm>
            <a:off x="745024" y="1223778"/>
            <a:ext cx="10701952" cy="5343132"/>
          </a:xfrm>
          <a:prstGeom prst="rect">
            <a:avLst/>
          </a:prstGeom>
        </p:spPr>
      </p:pic>
    </p:spTree>
    <p:extLst>
      <p:ext uri="{BB962C8B-B14F-4D97-AF65-F5344CB8AC3E}">
        <p14:creationId xmlns:p14="http://schemas.microsoft.com/office/powerpoint/2010/main" val="39179815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97AFB5E-240A-FB4B-8372-6ABD6B81E044}"/>
              </a:ext>
            </a:extLst>
          </p:cNvPr>
          <p:cNvSpPr>
            <a:spLocks noGrp="1"/>
          </p:cNvSpPr>
          <p:nvPr>
            <p:ph type="title"/>
          </p:nvPr>
        </p:nvSpPr>
        <p:spPr>
          <a:xfrm>
            <a:off x="1179226" y="826680"/>
            <a:ext cx="9833548" cy="1325563"/>
          </a:xfrm>
        </p:spPr>
        <p:txBody>
          <a:bodyPr>
            <a:normAutofit/>
          </a:bodyPr>
          <a:lstStyle/>
          <a:p>
            <a:pPr algn="ctr"/>
            <a:r>
              <a:rPr lang="en-GB" sz="5400" dirty="0">
                <a:solidFill>
                  <a:srgbClr val="FFFFFF"/>
                </a:solidFill>
              </a:rPr>
              <a:t>Correcting…</a:t>
            </a:r>
            <a:endParaRPr lang="en-US" sz="5400" dirty="0">
              <a:solidFill>
                <a:srgbClr val="FFFFFF"/>
              </a:solidFill>
            </a:endParaRPr>
          </a:p>
        </p:txBody>
      </p:sp>
      <p:sp>
        <p:nvSpPr>
          <p:cNvPr id="3" name="Subtitle 2">
            <a:extLst>
              <a:ext uri="{FF2B5EF4-FFF2-40B4-BE49-F238E27FC236}">
                <a16:creationId xmlns:a16="http://schemas.microsoft.com/office/drawing/2014/main" id="{F9E17271-A13D-A941-8B96-89770A74BC2F}"/>
              </a:ext>
            </a:extLst>
          </p:cNvPr>
          <p:cNvSpPr>
            <a:spLocks noGrp="1"/>
          </p:cNvSpPr>
          <p:nvPr>
            <p:ph idx="1"/>
          </p:nvPr>
        </p:nvSpPr>
        <p:spPr>
          <a:xfrm>
            <a:off x="1179226" y="3092970"/>
            <a:ext cx="9833548" cy="2693976"/>
          </a:xfrm>
        </p:spPr>
        <p:txBody>
          <a:bodyPr>
            <a:normAutofit/>
          </a:bodyPr>
          <a:lstStyle/>
          <a:p>
            <a:pPr marL="342900" indent="-342900"/>
            <a:r>
              <a:rPr lang="en-GB" dirty="0">
                <a:solidFill>
                  <a:srgbClr val="000000"/>
                </a:solidFill>
              </a:rPr>
              <a:t>Closed questioning.</a:t>
            </a:r>
          </a:p>
          <a:p>
            <a:pPr marL="342900" indent="-342900"/>
            <a:r>
              <a:rPr lang="en-GB" dirty="0">
                <a:solidFill>
                  <a:srgbClr val="000000"/>
                </a:solidFill>
              </a:rPr>
              <a:t>Giving the child the right answer.</a:t>
            </a:r>
            <a:endParaRPr lang="en-GB" dirty="0">
              <a:solidFill>
                <a:srgbClr val="000000"/>
              </a:solidFill>
              <a:cs typeface="Calibri"/>
            </a:endParaRPr>
          </a:p>
          <a:p>
            <a:pPr marL="342900" indent="-342900"/>
            <a:r>
              <a:rPr lang="en-GB" dirty="0">
                <a:solidFill>
                  <a:srgbClr val="000000"/>
                </a:solidFill>
              </a:rPr>
              <a:t>Moving on quickly. </a:t>
            </a:r>
            <a:endParaRPr lang="en-US" dirty="0">
              <a:solidFill>
                <a:srgbClr val="000000"/>
              </a:solidFill>
            </a:endParaRPr>
          </a:p>
          <a:p>
            <a:pPr marL="342900" indent="-342900"/>
            <a:r>
              <a:rPr lang="en-GB" dirty="0">
                <a:solidFill>
                  <a:srgbClr val="000000"/>
                </a:solidFill>
                <a:cs typeface="Calibri"/>
              </a:rPr>
              <a:t>DONT do this!!!!</a:t>
            </a:r>
          </a:p>
        </p:txBody>
      </p:sp>
    </p:spTree>
    <p:extLst>
      <p:ext uri="{BB962C8B-B14F-4D97-AF65-F5344CB8AC3E}">
        <p14:creationId xmlns:p14="http://schemas.microsoft.com/office/powerpoint/2010/main" val="4424485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B96C78-F6FF-AB41-9D16-903DBF64E03E}"/>
              </a:ext>
            </a:extLst>
          </p:cNvPr>
          <p:cNvSpPr>
            <a:spLocks noGrp="1"/>
          </p:cNvSpPr>
          <p:nvPr>
            <p:ph type="ctrTitle"/>
          </p:nvPr>
        </p:nvSpPr>
        <p:spPr>
          <a:xfrm>
            <a:off x="1179226" y="826680"/>
            <a:ext cx="9833548" cy="1325563"/>
          </a:xfrm>
        </p:spPr>
        <p:txBody>
          <a:bodyPr vert="horz" lIns="91440" tIns="45720" rIns="91440" bIns="45720" rtlCol="0" anchor="ctr">
            <a:normAutofit/>
          </a:bodyPr>
          <a:lstStyle/>
          <a:p>
            <a:pPr defTabSz="914400"/>
            <a:r>
              <a:rPr lang="en-US" sz="5400" b="1" kern="1200" dirty="0">
                <a:solidFill>
                  <a:srgbClr val="FFFFFF"/>
                </a:solidFill>
                <a:latin typeface="+mj-lt"/>
                <a:ea typeface="+mj-ea"/>
                <a:cs typeface="+mj-cs"/>
              </a:rPr>
              <a:t>Modelling…</a:t>
            </a:r>
          </a:p>
        </p:txBody>
      </p:sp>
      <p:sp>
        <p:nvSpPr>
          <p:cNvPr id="3" name="Subtitle 2">
            <a:extLst>
              <a:ext uri="{FF2B5EF4-FFF2-40B4-BE49-F238E27FC236}">
                <a16:creationId xmlns:a16="http://schemas.microsoft.com/office/drawing/2014/main" id="{AB27675A-C8D2-1745-A0D7-07E246A7E04A}"/>
              </a:ext>
            </a:extLst>
          </p:cNvPr>
          <p:cNvSpPr>
            <a:spLocks noGrp="1"/>
          </p:cNvSpPr>
          <p:nvPr>
            <p:ph type="subTitle" idx="1"/>
          </p:nvPr>
        </p:nvSpPr>
        <p:spPr>
          <a:xfrm>
            <a:off x="1179074" y="2923453"/>
            <a:ext cx="9833548" cy="3765030"/>
          </a:xfrm>
        </p:spPr>
        <p:txBody>
          <a:bodyPr vert="horz" lIns="91440" tIns="45720" rIns="91440" bIns="45720" rtlCol="0">
            <a:normAutofit/>
          </a:bodyPr>
          <a:lstStyle/>
          <a:p>
            <a:pPr marL="342900" indent="-228600" algn="l" defTabSz="914400">
              <a:buFont typeface="Arial" panose="020B0604020202020204" pitchFamily="34" charset="0"/>
              <a:buChar char="•"/>
            </a:pPr>
            <a:r>
              <a:rPr lang="en-US" sz="2800" dirty="0">
                <a:solidFill>
                  <a:srgbClr val="000000"/>
                </a:solidFill>
              </a:rPr>
              <a:t>A new idea or strategy is modelled.</a:t>
            </a:r>
          </a:p>
          <a:p>
            <a:pPr marL="342900" indent="-228600" algn="l" defTabSz="914400">
              <a:buFont typeface="Arial" panose="020B0604020202020204" pitchFamily="34" charset="0"/>
              <a:buChar char="•"/>
            </a:pPr>
            <a:r>
              <a:rPr lang="en-US" sz="2800" dirty="0">
                <a:solidFill>
                  <a:srgbClr val="000000"/>
                </a:solidFill>
              </a:rPr>
              <a:t>Step by step instructions.</a:t>
            </a:r>
          </a:p>
          <a:p>
            <a:pPr marL="342900" indent="-228600" algn="l" defTabSz="914400">
              <a:buFont typeface="Arial" panose="020B0604020202020204" pitchFamily="34" charset="0"/>
              <a:buChar char="•"/>
            </a:pPr>
            <a:r>
              <a:rPr lang="en-US" sz="2800" dirty="0">
                <a:solidFill>
                  <a:srgbClr val="000000"/>
                </a:solidFill>
              </a:rPr>
              <a:t>Recap input.</a:t>
            </a:r>
          </a:p>
          <a:p>
            <a:pPr marL="342900" indent="-228600" algn="l" defTabSz="914400">
              <a:buFont typeface="Arial" panose="020B0604020202020204" pitchFamily="34" charset="0"/>
              <a:buChar char="•"/>
            </a:pPr>
            <a:r>
              <a:rPr lang="en-US" sz="2800" dirty="0">
                <a:solidFill>
                  <a:srgbClr val="000000"/>
                </a:solidFill>
              </a:rPr>
              <a:t>Reading instructions again with inference.</a:t>
            </a:r>
          </a:p>
          <a:p>
            <a:pPr marL="342900" indent="-228600" algn="l" defTabSz="914400">
              <a:buFont typeface="Arial" panose="020B0604020202020204" pitchFamily="34" charset="0"/>
              <a:buChar char="•"/>
            </a:pPr>
            <a:r>
              <a:rPr lang="en-US" sz="2800" dirty="0">
                <a:solidFill>
                  <a:srgbClr val="000000"/>
                </a:solidFill>
              </a:rPr>
              <a:t>Writing frames or sentence starters.</a:t>
            </a:r>
          </a:p>
          <a:p>
            <a:pPr marL="342900" indent="-228600" algn="l" defTabSz="914400">
              <a:buFont typeface="Arial" panose="020B0604020202020204" pitchFamily="34" charset="0"/>
              <a:buChar char="•"/>
            </a:pPr>
            <a:r>
              <a:rPr lang="en-US" sz="2800" dirty="0">
                <a:solidFill>
                  <a:srgbClr val="000000"/>
                </a:solidFill>
              </a:rPr>
              <a:t>Used when a child cannot see they have gone wrong.</a:t>
            </a:r>
          </a:p>
          <a:p>
            <a:pPr marL="342900" indent="-228600" algn="l" defTabSz="914400">
              <a:buFont typeface="Arial" panose="020B0604020202020204" pitchFamily="34" charset="0"/>
              <a:buChar char="•"/>
            </a:pPr>
            <a:r>
              <a:rPr lang="en-US" sz="2800" dirty="0">
                <a:solidFill>
                  <a:srgbClr val="000000"/>
                </a:solidFill>
              </a:rPr>
              <a:t>Commentate whilst working through the problem.</a:t>
            </a:r>
          </a:p>
        </p:txBody>
      </p:sp>
    </p:spTree>
    <p:extLst>
      <p:ext uri="{BB962C8B-B14F-4D97-AF65-F5344CB8AC3E}">
        <p14:creationId xmlns:p14="http://schemas.microsoft.com/office/powerpoint/2010/main" val="14136291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D1B77E1-C697-448A-ACDA-35EDC236DBF9}"/>
              </a:ext>
            </a:extLst>
          </p:cNvPr>
          <p:cNvSpPr>
            <a:spLocks noGrp="1"/>
          </p:cNvSpPr>
          <p:nvPr>
            <p:ph type="title"/>
          </p:nvPr>
        </p:nvSpPr>
        <p:spPr>
          <a:xfrm>
            <a:off x="1179226" y="826680"/>
            <a:ext cx="9833548" cy="1325563"/>
          </a:xfrm>
        </p:spPr>
        <p:txBody>
          <a:bodyPr>
            <a:normAutofit/>
          </a:bodyPr>
          <a:lstStyle/>
          <a:p>
            <a:pPr algn="ctr"/>
            <a:r>
              <a:rPr lang="en-US" sz="5400" dirty="0">
                <a:solidFill>
                  <a:srgbClr val="FFFFFF"/>
                </a:solidFill>
                <a:cs typeface="Calibri Light"/>
              </a:rPr>
              <a:t>Clueing</a:t>
            </a:r>
            <a:endParaRPr lang="en-US" sz="5400" dirty="0">
              <a:solidFill>
                <a:srgbClr val="FFFFFF"/>
              </a:solidFill>
            </a:endParaRPr>
          </a:p>
        </p:txBody>
      </p:sp>
      <p:sp>
        <p:nvSpPr>
          <p:cNvPr id="3" name="Content Placeholder 2">
            <a:extLst>
              <a:ext uri="{FF2B5EF4-FFF2-40B4-BE49-F238E27FC236}">
                <a16:creationId xmlns:a16="http://schemas.microsoft.com/office/drawing/2014/main" id="{8B95142B-64BE-4F2C-BA99-BCBEAA215F5B}"/>
              </a:ext>
            </a:extLst>
          </p:cNvPr>
          <p:cNvSpPr>
            <a:spLocks noGrp="1"/>
          </p:cNvSpPr>
          <p:nvPr>
            <p:ph idx="1"/>
          </p:nvPr>
        </p:nvSpPr>
        <p:spPr>
          <a:xfrm>
            <a:off x="1179226" y="3092969"/>
            <a:ext cx="9833548" cy="3226187"/>
          </a:xfrm>
        </p:spPr>
        <p:txBody>
          <a:bodyPr>
            <a:normAutofit/>
          </a:bodyPr>
          <a:lstStyle/>
          <a:p>
            <a:r>
              <a:rPr lang="en-GB" dirty="0">
                <a:solidFill>
                  <a:srgbClr val="000000"/>
                </a:solidFill>
                <a:latin typeface="+mj-lt"/>
              </a:rPr>
              <a:t>Give clues as to what to do next.</a:t>
            </a:r>
          </a:p>
          <a:p>
            <a:r>
              <a:rPr lang="en-GB" dirty="0">
                <a:solidFill>
                  <a:srgbClr val="000000"/>
                </a:solidFill>
                <a:latin typeface="+mj-lt"/>
              </a:rPr>
              <a:t>Asking W Questions. What, When, Where, Why How.</a:t>
            </a:r>
          </a:p>
          <a:p>
            <a:r>
              <a:rPr lang="en-GB" dirty="0">
                <a:solidFill>
                  <a:srgbClr val="000000"/>
                </a:solidFill>
                <a:latin typeface="+mj-lt"/>
              </a:rPr>
              <a:t>Giving examples.</a:t>
            </a:r>
          </a:p>
          <a:p>
            <a:r>
              <a:rPr lang="en-GB" dirty="0">
                <a:solidFill>
                  <a:srgbClr val="000000"/>
                </a:solidFill>
                <a:latin typeface="+mj-lt"/>
              </a:rPr>
              <a:t>What are the first letters?</a:t>
            </a:r>
          </a:p>
          <a:p>
            <a:r>
              <a:rPr lang="en-GB" dirty="0">
                <a:solidFill>
                  <a:srgbClr val="000000"/>
                </a:solidFill>
                <a:latin typeface="+mj-lt"/>
              </a:rPr>
              <a:t>What do we call that?</a:t>
            </a:r>
          </a:p>
          <a:p>
            <a:r>
              <a:rPr lang="en-GB" dirty="0">
                <a:solidFill>
                  <a:srgbClr val="000000"/>
                </a:solidFill>
                <a:latin typeface="+mj-lt"/>
              </a:rPr>
              <a:t>Reminders of previous learning</a:t>
            </a:r>
            <a:endParaRPr lang="en-US" dirty="0">
              <a:solidFill>
                <a:srgbClr val="000000"/>
              </a:solidFill>
              <a:latin typeface="+mj-lt"/>
            </a:endParaRPr>
          </a:p>
        </p:txBody>
      </p:sp>
    </p:spTree>
    <p:extLst>
      <p:ext uri="{BB962C8B-B14F-4D97-AF65-F5344CB8AC3E}">
        <p14:creationId xmlns:p14="http://schemas.microsoft.com/office/powerpoint/2010/main" val="2229724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14A2F755-5219-4C4E-9378-2C80BB08D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defTabSz="914354">
              <a:defRPr/>
            </a:pPr>
            <a:endParaRPr lang="en-US">
              <a:solidFill>
                <a:prstClr val="white"/>
              </a:solidFill>
              <a:latin typeface="Calibri" panose="020F0502020204030204"/>
            </a:endParaRPr>
          </a:p>
        </p:txBody>
      </p:sp>
      <p:sp useBgFill="1">
        <p:nvSpPr>
          <p:cNvPr id="35" name="Freeform: Shape 34">
            <a:extLst>
              <a:ext uri="{FF2B5EF4-FFF2-40B4-BE49-F238E27FC236}">
                <a16:creationId xmlns:a16="http://schemas.microsoft.com/office/drawing/2014/main" id="{9A87AD7E-457F-4836-8DDE-FFE0F0093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2" y="1762068"/>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9F7B21A-D963-4396-9E80-38C93B687383}"/>
              </a:ext>
            </a:extLst>
          </p:cNvPr>
          <p:cNvSpPr>
            <a:spLocks noGrp="1"/>
          </p:cNvSpPr>
          <p:nvPr>
            <p:ph type="title"/>
          </p:nvPr>
        </p:nvSpPr>
        <p:spPr>
          <a:xfrm>
            <a:off x="960984" y="498145"/>
            <a:ext cx="10269613" cy="1278903"/>
          </a:xfrm>
        </p:spPr>
        <p:txBody>
          <a:bodyPr>
            <a:normAutofit/>
          </a:bodyPr>
          <a:lstStyle/>
          <a:p>
            <a:r>
              <a:rPr lang="en-GB" sz="5400" b="1" dirty="0">
                <a:solidFill>
                  <a:schemeClr val="bg1"/>
                </a:solidFill>
              </a:rPr>
              <a:t>In this session…</a:t>
            </a:r>
          </a:p>
        </p:txBody>
      </p:sp>
      <p:pic>
        <p:nvPicPr>
          <p:cNvPr id="7" name="Graphic 6" descr="Brain in head">
            <a:extLst>
              <a:ext uri="{FF2B5EF4-FFF2-40B4-BE49-F238E27FC236}">
                <a16:creationId xmlns:a16="http://schemas.microsoft.com/office/drawing/2014/main" id="{26D151DD-267F-4B66-B81E-112BB2FF68E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12464" y="2989537"/>
            <a:ext cx="2603387" cy="2603387"/>
          </a:xfrm>
          <a:prstGeom prst="rect">
            <a:avLst/>
          </a:prstGeom>
          <a:effectLst/>
        </p:spPr>
      </p:pic>
      <p:sp>
        <p:nvSpPr>
          <p:cNvPr id="17" name="Content Placeholder 2">
            <a:extLst>
              <a:ext uri="{FF2B5EF4-FFF2-40B4-BE49-F238E27FC236}">
                <a16:creationId xmlns:a16="http://schemas.microsoft.com/office/drawing/2014/main" id="{94ED1A0A-FE27-44CE-BC5C-1EC09BFB91DF}"/>
              </a:ext>
            </a:extLst>
          </p:cNvPr>
          <p:cNvSpPr>
            <a:spLocks noGrp="1"/>
          </p:cNvSpPr>
          <p:nvPr>
            <p:ph idx="1"/>
          </p:nvPr>
        </p:nvSpPr>
        <p:spPr>
          <a:xfrm>
            <a:off x="4389063" y="2944462"/>
            <a:ext cx="6841535" cy="2866319"/>
          </a:xfrm>
        </p:spPr>
        <p:txBody>
          <a:bodyPr>
            <a:normAutofit/>
          </a:bodyPr>
          <a:lstStyle/>
          <a:p>
            <a:r>
              <a:rPr lang="en-GB" sz="2400" dirty="0"/>
              <a:t>The Adolescent Brain</a:t>
            </a:r>
          </a:p>
          <a:p>
            <a:r>
              <a:rPr lang="en-GB" sz="2400" dirty="0"/>
              <a:t>What is anxiety and when should I be concerned?</a:t>
            </a:r>
          </a:p>
          <a:p>
            <a:r>
              <a:rPr lang="en-GB" sz="2400" dirty="0"/>
              <a:t>Using tools from Cognitive Behaviour Therapy to support young people</a:t>
            </a:r>
          </a:p>
          <a:p>
            <a:r>
              <a:rPr lang="en-GB" sz="2400" dirty="0"/>
              <a:t>The role of perfectionism and procrastination in exam anxiety</a:t>
            </a:r>
          </a:p>
          <a:p>
            <a:r>
              <a:rPr lang="en-GB" sz="2400" dirty="0"/>
              <a:t>The power of Mindfulness in reducing anxiety</a:t>
            </a:r>
          </a:p>
        </p:txBody>
      </p:sp>
    </p:spTree>
    <p:extLst>
      <p:ext uri="{BB962C8B-B14F-4D97-AF65-F5344CB8AC3E}">
        <p14:creationId xmlns:p14="http://schemas.microsoft.com/office/powerpoint/2010/main" val="8297282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09F6CF5-C44F-E247-BC9E-42274CCB4AFE}"/>
              </a:ext>
            </a:extLst>
          </p:cNvPr>
          <p:cNvSpPr>
            <a:spLocks noGrp="1"/>
          </p:cNvSpPr>
          <p:nvPr>
            <p:ph type="ctrTitle"/>
          </p:nvPr>
        </p:nvSpPr>
        <p:spPr>
          <a:xfrm>
            <a:off x="1179226" y="826680"/>
            <a:ext cx="9833548" cy="1325563"/>
          </a:xfrm>
        </p:spPr>
        <p:txBody>
          <a:bodyPr vert="horz" lIns="91440" tIns="45720" rIns="91440" bIns="45720" rtlCol="0" anchor="ctr">
            <a:normAutofit/>
          </a:bodyPr>
          <a:lstStyle/>
          <a:p>
            <a:pPr defTabSz="914400"/>
            <a:r>
              <a:rPr lang="en-US" sz="5400" b="1" kern="1200" dirty="0">
                <a:solidFill>
                  <a:srgbClr val="FFFFFF"/>
                </a:solidFill>
                <a:latin typeface="+mj-lt"/>
                <a:ea typeface="+mj-ea"/>
                <a:cs typeface="+mj-cs"/>
              </a:rPr>
              <a:t>Prompting…</a:t>
            </a:r>
          </a:p>
        </p:txBody>
      </p:sp>
      <p:sp>
        <p:nvSpPr>
          <p:cNvPr id="3" name="Subtitle 2">
            <a:extLst>
              <a:ext uri="{FF2B5EF4-FFF2-40B4-BE49-F238E27FC236}">
                <a16:creationId xmlns:a16="http://schemas.microsoft.com/office/drawing/2014/main" id="{CF8F2DB1-70B8-AC43-A77A-635AB813B9E7}"/>
              </a:ext>
            </a:extLst>
          </p:cNvPr>
          <p:cNvSpPr>
            <a:spLocks noGrp="1"/>
          </p:cNvSpPr>
          <p:nvPr>
            <p:ph type="subTitle" idx="1"/>
          </p:nvPr>
        </p:nvSpPr>
        <p:spPr>
          <a:xfrm>
            <a:off x="1179226" y="3092970"/>
            <a:ext cx="9833548" cy="3765030"/>
          </a:xfrm>
        </p:spPr>
        <p:txBody>
          <a:bodyPr vert="horz" lIns="91440" tIns="45720" rIns="91440" bIns="45720" rtlCol="0">
            <a:normAutofit/>
          </a:bodyPr>
          <a:lstStyle/>
          <a:p>
            <a:pPr marL="571500" indent="-228600" algn="l" defTabSz="914400">
              <a:buFont typeface="Arial" panose="020B0604020202020204" pitchFamily="34" charset="0"/>
              <a:buChar char="•"/>
            </a:pPr>
            <a:r>
              <a:rPr lang="en-US" sz="2800" dirty="0">
                <a:solidFill>
                  <a:srgbClr val="000000"/>
                </a:solidFill>
              </a:rPr>
              <a:t>Encouragement to start the task.</a:t>
            </a:r>
          </a:p>
          <a:p>
            <a:pPr marL="571500" indent="-228600" algn="l" defTabSz="914400">
              <a:buFont typeface="Arial" panose="020B0604020202020204" pitchFamily="34" charset="0"/>
              <a:buChar char="•"/>
            </a:pPr>
            <a:r>
              <a:rPr lang="en-US" sz="2800" dirty="0">
                <a:solidFill>
                  <a:srgbClr val="000000"/>
                </a:solidFill>
              </a:rPr>
              <a:t>Giving and encouraging thinking time.</a:t>
            </a:r>
          </a:p>
          <a:p>
            <a:pPr marL="571500" indent="-228600" algn="l" defTabSz="914400">
              <a:buFont typeface="Arial" panose="020B0604020202020204" pitchFamily="34" charset="0"/>
              <a:buChar char="•"/>
            </a:pPr>
            <a:r>
              <a:rPr lang="en-US" sz="2800" dirty="0">
                <a:solidFill>
                  <a:srgbClr val="000000"/>
                </a:solidFill>
              </a:rPr>
              <a:t>Do not give away answers or methods but promote thinking through such as ….what method will you use? What will you do first?</a:t>
            </a:r>
          </a:p>
          <a:p>
            <a:pPr marL="571500" indent="-228600" algn="l" defTabSz="914400">
              <a:buFont typeface="Arial" panose="020B0604020202020204" pitchFamily="34" charset="0"/>
              <a:buChar char="•"/>
            </a:pPr>
            <a:r>
              <a:rPr lang="en-US" sz="2800" dirty="0">
                <a:solidFill>
                  <a:srgbClr val="000000"/>
                </a:solidFill>
              </a:rPr>
              <a:t>Directing towards resources.</a:t>
            </a:r>
          </a:p>
          <a:p>
            <a:pPr marL="571500" indent="-228600" algn="l" defTabSz="914400">
              <a:buFont typeface="Arial" panose="020B0604020202020204" pitchFamily="34" charset="0"/>
              <a:buChar char="•"/>
            </a:pPr>
            <a:r>
              <a:rPr lang="en-US" sz="2800" dirty="0">
                <a:solidFill>
                  <a:srgbClr val="000000"/>
                </a:solidFill>
              </a:rPr>
              <a:t>Use the words ‘you’ and ‘think’ in the prompting.</a:t>
            </a:r>
          </a:p>
        </p:txBody>
      </p:sp>
    </p:spTree>
    <p:extLst>
      <p:ext uri="{BB962C8B-B14F-4D97-AF65-F5344CB8AC3E}">
        <p14:creationId xmlns:p14="http://schemas.microsoft.com/office/powerpoint/2010/main" val="9847495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091ABA6-4ABA-4C98-B72F-ADCDC050156B}"/>
              </a:ext>
            </a:extLst>
          </p:cNvPr>
          <p:cNvSpPr>
            <a:spLocks noGrp="1"/>
          </p:cNvSpPr>
          <p:nvPr>
            <p:ph type="title"/>
          </p:nvPr>
        </p:nvSpPr>
        <p:spPr>
          <a:xfrm>
            <a:off x="1179226" y="826680"/>
            <a:ext cx="9833548" cy="1325563"/>
          </a:xfrm>
        </p:spPr>
        <p:txBody>
          <a:bodyPr>
            <a:normAutofit/>
          </a:bodyPr>
          <a:lstStyle/>
          <a:p>
            <a:pPr algn="ctr"/>
            <a:r>
              <a:rPr lang="en-US" sz="5400" dirty="0">
                <a:solidFill>
                  <a:srgbClr val="FFFFFF"/>
                </a:solidFill>
                <a:cs typeface="Calibri Light"/>
              </a:rPr>
              <a:t>Questioning and Self-help</a:t>
            </a:r>
            <a:endParaRPr lang="en-US" sz="5400" dirty="0">
              <a:solidFill>
                <a:srgbClr val="FFFFFF"/>
              </a:solidFill>
            </a:endParaRPr>
          </a:p>
        </p:txBody>
      </p:sp>
      <p:sp>
        <p:nvSpPr>
          <p:cNvPr id="3" name="Content Placeholder 2">
            <a:extLst>
              <a:ext uri="{FF2B5EF4-FFF2-40B4-BE49-F238E27FC236}">
                <a16:creationId xmlns:a16="http://schemas.microsoft.com/office/drawing/2014/main" id="{8474B4E3-B030-4DF2-86AA-F94343BAADF8}"/>
              </a:ext>
            </a:extLst>
          </p:cNvPr>
          <p:cNvSpPr>
            <a:spLocks noGrp="1"/>
          </p:cNvSpPr>
          <p:nvPr>
            <p:ph idx="1"/>
          </p:nvPr>
        </p:nvSpPr>
        <p:spPr>
          <a:xfrm>
            <a:off x="1179226" y="3092970"/>
            <a:ext cx="9833548" cy="3650730"/>
          </a:xfrm>
        </p:spPr>
        <p:txBody>
          <a:bodyPr vert="horz" lIns="0" tIns="45720" rIns="0" bIns="45720" rtlCol="0">
            <a:normAutofit/>
          </a:bodyPr>
          <a:lstStyle/>
          <a:p>
            <a:pPr marL="342900" indent="-342900">
              <a:buFont typeface="Arial,Sans-Serif" panose="020F0502020204030204" pitchFamily="34" charset="0"/>
              <a:buChar char="•"/>
            </a:pPr>
            <a:r>
              <a:rPr lang="en-GB" dirty="0">
                <a:solidFill>
                  <a:srgbClr val="000000"/>
                </a:solidFill>
                <a:latin typeface="+mj-lt"/>
              </a:rPr>
              <a:t>Approaching the task. Have you read the information? Have you got what you need? How might you start? What’s your first step?....</a:t>
            </a:r>
            <a:endParaRPr lang="en-US" dirty="0">
              <a:solidFill>
                <a:srgbClr val="000000"/>
              </a:solidFill>
              <a:latin typeface="+mj-lt"/>
              <a:ea typeface="+mn-lt"/>
              <a:cs typeface="+mn-lt"/>
            </a:endParaRPr>
          </a:p>
          <a:p>
            <a:pPr marL="342900" indent="-342900">
              <a:buFont typeface="Arial,Sans-Serif" panose="020F0502020204030204" pitchFamily="34" charset="0"/>
              <a:buChar char="•"/>
            </a:pPr>
            <a:r>
              <a:rPr lang="en-GB" dirty="0">
                <a:solidFill>
                  <a:srgbClr val="000000"/>
                </a:solidFill>
                <a:latin typeface="+mj-lt"/>
              </a:rPr>
              <a:t>How to solve a problem. Have you done this before? What have others done? What did the teacher say? Where can you find out?...</a:t>
            </a:r>
            <a:endParaRPr lang="en-US" dirty="0">
              <a:solidFill>
                <a:srgbClr val="000000"/>
              </a:solidFill>
              <a:latin typeface="+mj-lt"/>
              <a:ea typeface="+mn-lt"/>
              <a:cs typeface="+mn-lt"/>
            </a:endParaRPr>
          </a:p>
          <a:p>
            <a:pPr marL="342900" indent="-342900">
              <a:buFont typeface="Arial,Sans-Serif" panose="020F0502020204030204" pitchFamily="34" charset="0"/>
              <a:buChar char="•"/>
            </a:pPr>
            <a:r>
              <a:rPr lang="en-GB" dirty="0">
                <a:solidFill>
                  <a:srgbClr val="000000"/>
                </a:solidFill>
                <a:latin typeface="+mj-lt"/>
              </a:rPr>
              <a:t>Evaluate. Are you able to do it? Have you been successful? What has worked? Is it right? Does it need correcting?...</a:t>
            </a:r>
            <a:endParaRPr lang="en-US" dirty="0">
              <a:solidFill>
                <a:srgbClr val="000000"/>
              </a:solidFill>
              <a:latin typeface="+mj-lt"/>
              <a:ea typeface="+mn-lt"/>
              <a:cs typeface="+mn-lt"/>
            </a:endParaRPr>
          </a:p>
          <a:p>
            <a:pPr marL="342900" indent="-342900">
              <a:buFont typeface="Arial,Sans-Serif" panose="020F0502020204030204" pitchFamily="34" charset="0"/>
              <a:buChar char="•"/>
            </a:pPr>
            <a:r>
              <a:rPr lang="en-GB" dirty="0">
                <a:solidFill>
                  <a:srgbClr val="000000"/>
                </a:solidFill>
                <a:latin typeface="+mj-lt"/>
              </a:rPr>
              <a:t>Can you develop another example or question for someone else to solve?</a:t>
            </a:r>
            <a:endParaRPr lang="en-US" dirty="0">
              <a:solidFill>
                <a:srgbClr val="000000"/>
              </a:solidFill>
              <a:latin typeface="+mj-lt"/>
            </a:endParaRPr>
          </a:p>
        </p:txBody>
      </p:sp>
    </p:spTree>
    <p:extLst>
      <p:ext uri="{BB962C8B-B14F-4D97-AF65-F5344CB8AC3E}">
        <p14:creationId xmlns:p14="http://schemas.microsoft.com/office/powerpoint/2010/main" val="5816349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738A351-8BEB-D44B-9D42-D146440636A3}"/>
              </a:ext>
            </a:extLst>
          </p:cNvPr>
          <p:cNvSpPr>
            <a:spLocks noGrp="1"/>
          </p:cNvSpPr>
          <p:nvPr>
            <p:ph type="ctrTitle"/>
          </p:nvPr>
        </p:nvSpPr>
        <p:spPr>
          <a:xfrm>
            <a:off x="1179226" y="826680"/>
            <a:ext cx="9833548" cy="1325563"/>
          </a:xfrm>
        </p:spPr>
        <p:txBody>
          <a:bodyPr vert="horz" lIns="91440" tIns="45720" rIns="91440" bIns="45720" rtlCol="0" anchor="ctr">
            <a:normAutofit/>
          </a:bodyPr>
          <a:lstStyle/>
          <a:p>
            <a:pPr defTabSz="914400"/>
            <a:r>
              <a:rPr lang="en-US" sz="5400" b="1" kern="1200" dirty="0">
                <a:solidFill>
                  <a:srgbClr val="FFFFFF"/>
                </a:solidFill>
                <a:latin typeface="+mj-lt"/>
                <a:ea typeface="+mj-ea"/>
                <a:cs typeface="+mj-cs"/>
              </a:rPr>
              <a:t>Self-scaffolding…</a:t>
            </a:r>
          </a:p>
        </p:txBody>
      </p:sp>
      <p:sp>
        <p:nvSpPr>
          <p:cNvPr id="3" name="Subtitle 2">
            <a:extLst>
              <a:ext uri="{FF2B5EF4-FFF2-40B4-BE49-F238E27FC236}">
                <a16:creationId xmlns:a16="http://schemas.microsoft.com/office/drawing/2014/main" id="{3B71A5F5-68D2-5C45-B94B-027DEB68C952}"/>
              </a:ext>
            </a:extLst>
          </p:cNvPr>
          <p:cNvSpPr>
            <a:spLocks noGrp="1"/>
          </p:cNvSpPr>
          <p:nvPr>
            <p:ph type="subTitle" idx="1"/>
          </p:nvPr>
        </p:nvSpPr>
        <p:spPr>
          <a:xfrm>
            <a:off x="1179226" y="3092969"/>
            <a:ext cx="9833548" cy="3405801"/>
          </a:xfrm>
        </p:spPr>
        <p:txBody>
          <a:bodyPr vert="horz" lIns="91440" tIns="45720" rIns="91440" bIns="45720" rtlCol="0">
            <a:normAutofit/>
          </a:bodyPr>
          <a:lstStyle/>
          <a:p>
            <a:pPr marL="342900" indent="-228600" algn="l" defTabSz="914400">
              <a:buFont typeface="Arial" panose="020B0604020202020204" pitchFamily="34" charset="0"/>
              <a:buChar char="•"/>
            </a:pPr>
            <a:r>
              <a:rPr lang="en-US" sz="2800" dirty="0">
                <a:solidFill>
                  <a:srgbClr val="000000"/>
                </a:solidFill>
              </a:rPr>
              <a:t>Independent learners who need no adult assistance.</a:t>
            </a:r>
          </a:p>
          <a:p>
            <a:pPr marL="342900" indent="-228600" algn="l" defTabSz="914400">
              <a:buFont typeface="Arial" panose="020B0604020202020204" pitchFamily="34" charset="0"/>
              <a:buChar char="•"/>
            </a:pPr>
            <a:r>
              <a:rPr lang="en-US" sz="2800" dirty="0">
                <a:solidFill>
                  <a:srgbClr val="000000"/>
                </a:solidFill>
              </a:rPr>
              <a:t>Know how to learn well.</a:t>
            </a:r>
          </a:p>
          <a:p>
            <a:pPr marL="342900" indent="-228600" algn="l" defTabSz="914400">
              <a:buFont typeface="Arial" panose="020B0604020202020204" pitchFamily="34" charset="0"/>
              <a:buChar char="•"/>
            </a:pPr>
            <a:r>
              <a:rPr lang="en-US" sz="2800" dirty="0">
                <a:solidFill>
                  <a:srgbClr val="000000"/>
                </a:solidFill>
              </a:rPr>
              <a:t>Problem solve freely.</a:t>
            </a:r>
          </a:p>
          <a:p>
            <a:pPr marL="342900" indent="-228600" algn="l" defTabSz="914400">
              <a:buFont typeface="Arial" panose="020B0604020202020204" pitchFamily="34" charset="0"/>
              <a:buChar char="•"/>
            </a:pPr>
            <a:r>
              <a:rPr lang="en-US" sz="2800" dirty="0">
                <a:solidFill>
                  <a:srgbClr val="000000"/>
                </a:solidFill>
              </a:rPr>
              <a:t>Give counter arguments.</a:t>
            </a:r>
          </a:p>
          <a:p>
            <a:pPr marL="342900" indent="-228600" algn="l" defTabSz="914400">
              <a:buFont typeface="Arial" panose="020B0604020202020204" pitchFamily="34" charset="0"/>
              <a:buChar char="•"/>
            </a:pPr>
            <a:r>
              <a:rPr lang="en-US" sz="2800" dirty="0">
                <a:solidFill>
                  <a:srgbClr val="000000"/>
                </a:solidFill>
              </a:rPr>
              <a:t>Can review validity of counter arguments. </a:t>
            </a:r>
          </a:p>
          <a:p>
            <a:pPr marL="342900" indent="-228600" algn="l" defTabSz="914400">
              <a:buFont typeface="Arial" panose="020B0604020202020204" pitchFamily="34" charset="0"/>
              <a:buChar char="•"/>
            </a:pPr>
            <a:r>
              <a:rPr lang="en-US" sz="2800" dirty="0">
                <a:solidFill>
                  <a:srgbClr val="000000"/>
                </a:solidFill>
              </a:rPr>
              <a:t>Can evaluate the task. </a:t>
            </a:r>
          </a:p>
        </p:txBody>
      </p:sp>
    </p:spTree>
    <p:extLst>
      <p:ext uri="{BB962C8B-B14F-4D97-AF65-F5344CB8AC3E}">
        <p14:creationId xmlns:p14="http://schemas.microsoft.com/office/powerpoint/2010/main" val="5123348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87925-8077-48AD-9B9D-C4A606CD7FE8}"/>
              </a:ext>
            </a:extLst>
          </p:cNvPr>
          <p:cNvSpPr>
            <a:spLocks noGrp="1"/>
          </p:cNvSpPr>
          <p:nvPr>
            <p:ph type="title"/>
          </p:nvPr>
        </p:nvSpPr>
        <p:spPr>
          <a:xfrm>
            <a:off x="1681843" y="620392"/>
            <a:ext cx="3001409" cy="5504688"/>
          </a:xfrm>
        </p:spPr>
        <p:txBody>
          <a:bodyPr vert="horz" lIns="91440" tIns="45720" rIns="91440" bIns="45720" rtlCol="0" anchor="ctr">
            <a:normAutofit/>
          </a:bodyPr>
          <a:lstStyle/>
          <a:p>
            <a:r>
              <a:rPr lang="en-US" sz="5400" b="1" kern="1200" dirty="0">
                <a:solidFill>
                  <a:schemeClr val="tx1"/>
                </a:solidFill>
                <a:latin typeface="+mj-lt"/>
                <a:ea typeface="+mj-ea"/>
                <a:cs typeface="+mj-cs"/>
              </a:rPr>
              <a:t>Pre-teach, Post-teach</a:t>
            </a:r>
          </a:p>
        </p:txBody>
      </p:sp>
      <p:graphicFrame>
        <p:nvGraphicFramePr>
          <p:cNvPr id="5" name="Content Placeholder 2">
            <a:extLst>
              <a:ext uri="{FF2B5EF4-FFF2-40B4-BE49-F238E27FC236}">
                <a16:creationId xmlns:a16="http://schemas.microsoft.com/office/drawing/2014/main" id="{3D9BBCFD-66FF-45FA-A974-05F443B1B167}"/>
              </a:ext>
            </a:extLst>
          </p:cNvPr>
          <p:cNvGraphicFramePr>
            <a:graphicFrameLocks noGrp="1"/>
          </p:cNvGraphicFramePr>
          <p:nvPr>
            <p:ph idx="1"/>
            <p:extLst>
              <p:ext uri="{D42A27DB-BD31-4B8C-83A1-F6EECF244321}">
                <p14:modId xmlns:p14="http://schemas.microsoft.com/office/powerpoint/2010/main" val="2333213790"/>
              </p:ext>
            </p:extLst>
          </p:nvPr>
        </p:nvGraphicFramePr>
        <p:xfrm>
          <a:off x="5115305" y="620391"/>
          <a:ext cx="5971795" cy="5682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22881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23E0C2C-AE06-764F-BFAF-8A831A54EF59}"/>
              </a:ext>
            </a:extLst>
          </p:cNvPr>
          <p:cNvSpPr>
            <a:spLocks noGrp="1"/>
          </p:cNvSpPr>
          <p:nvPr>
            <p:ph type="subTitle" idx="1"/>
          </p:nvPr>
        </p:nvSpPr>
        <p:spPr>
          <a:xfrm>
            <a:off x="1999499" y="5727518"/>
            <a:ext cx="8193826" cy="1130482"/>
          </a:xfrm>
        </p:spPr>
        <p:txBody>
          <a:bodyPr>
            <a:normAutofit/>
          </a:bodyPr>
          <a:lstStyle/>
          <a:p>
            <a:r>
              <a:rPr lang="en-GB" sz="5400" b="1" dirty="0"/>
              <a:t>Scaffolding Learning.</a:t>
            </a:r>
            <a:endParaRPr lang="en-US" sz="5400" b="1" dirty="0">
              <a:solidFill>
                <a:schemeClr val="tx1">
                  <a:lumMod val="85000"/>
                  <a:lumOff val="15000"/>
                </a:schemeClr>
              </a:solidFill>
            </a:endParaRPr>
          </a:p>
        </p:txBody>
      </p:sp>
      <p:pic>
        <p:nvPicPr>
          <p:cNvPr id="5" name="Picture 4">
            <a:extLst>
              <a:ext uri="{FF2B5EF4-FFF2-40B4-BE49-F238E27FC236}">
                <a16:creationId xmlns:a16="http://schemas.microsoft.com/office/drawing/2014/main" id="{FB5FEE43-AE27-3848-B7D1-0E283DEEE779}"/>
              </a:ext>
            </a:extLst>
          </p:cNvPr>
          <p:cNvPicPr>
            <a:picLocks noChangeAspect="1"/>
          </p:cNvPicPr>
          <p:nvPr/>
        </p:nvPicPr>
        <p:blipFill>
          <a:blip r:embed="rId2"/>
          <a:stretch>
            <a:fillRect/>
          </a:stretch>
        </p:blipFill>
        <p:spPr>
          <a:xfrm>
            <a:off x="946903" y="0"/>
            <a:ext cx="10701952" cy="5343132"/>
          </a:xfrm>
          <a:prstGeom prst="rect">
            <a:avLst/>
          </a:prstGeom>
        </p:spPr>
      </p:pic>
    </p:spTree>
    <p:extLst>
      <p:ext uri="{BB962C8B-B14F-4D97-AF65-F5344CB8AC3E}">
        <p14:creationId xmlns:p14="http://schemas.microsoft.com/office/powerpoint/2010/main" val="25386521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CAB8B-805D-4FF2-AF05-778B6F3D080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AFC291F-D0F0-4604-BA85-62C7363C7BA8}"/>
              </a:ext>
            </a:extLst>
          </p:cNvPr>
          <p:cNvSpPr>
            <a:spLocks noGrp="1"/>
          </p:cNvSpPr>
          <p:nvPr>
            <p:ph type="subTitle" idx="1"/>
          </p:nvPr>
        </p:nvSpPr>
        <p:spPr/>
        <p:txBody>
          <a:bodyPr/>
          <a:lstStyle/>
          <a:p>
            <a:endParaRPr lang="en-US"/>
          </a:p>
        </p:txBody>
      </p:sp>
      <p:pic>
        <p:nvPicPr>
          <p:cNvPr id="4" name="Picture 4" descr="A screenshot of a cell phone&#10;&#10;Description generated with very high confidence">
            <a:extLst>
              <a:ext uri="{FF2B5EF4-FFF2-40B4-BE49-F238E27FC236}">
                <a16:creationId xmlns:a16="http://schemas.microsoft.com/office/drawing/2014/main" id="{843F7026-C0B2-4A8C-969F-471A53225F4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5838" y="-2400"/>
            <a:ext cx="9140325" cy="6781800"/>
          </a:xfrm>
          <a:prstGeom prst="rect">
            <a:avLst/>
          </a:prstGeom>
        </p:spPr>
      </p:pic>
    </p:spTree>
    <p:extLst>
      <p:ext uri="{BB962C8B-B14F-4D97-AF65-F5344CB8AC3E}">
        <p14:creationId xmlns:p14="http://schemas.microsoft.com/office/powerpoint/2010/main" val="30605035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6C6FA-217B-4A33-8222-1A54FCD7978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6BEA7DF-D6E5-4596-9E57-022730B57FD6}"/>
              </a:ext>
            </a:extLst>
          </p:cNvPr>
          <p:cNvSpPr>
            <a:spLocks noGrp="1"/>
          </p:cNvSpPr>
          <p:nvPr>
            <p:ph type="subTitle" idx="1"/>
          </p:nvPr>
        </p:nvSpPr>
        <p:spPr/>
        <p:txBody>
          <a:bodyPr/>
          <a:lstStyle/>
          <a:p>
            <a:endParaRPr lang="en-US"/>
          </a:p>
        </p:txBody>
      </p:sp>
      <p:pic>
        <p:nvPicPr>
          <p:cNvPr id="4" name="Picture 4" descr="A screenshot of a social media post&#10;&#10;Description generated with very high confidence">
            <a:extLst>
              <a:ext uri="{FF2B5EF4-FFF2-40B4-BE49-F238E27FC236}">
                <a16:creationId xmlns:a16="http://schemas.microsoft.com/office/drawing/2014/main" id="{008B02A1-2ADC-4A55-A386-8875940521D4}"/>
              </a:ext>
            </a:extLst>
          </p:cNvPr>
          <p:cNvPicPr>
            <a:picLocks noChangeAspect="1"/>
          </p:cNvPicPr>
          <p:nvPr/>
        </p:nvPicPr>
        <p:blipFill>
          <a:blip r:embed="rId2"/>
          <a:stretch>
            <a:fillRect/>
          </a:stretch>
        </p:blipFill>
        <p:spPr>
          <a:xfrm>
            <a:off x="1128897" y="16329"/>
            <a:ext cx="9680617" cy="6837006"/>
          </a:xfrm>
          <a:prstGeom prst="rect">
            <a:avLst/>
          </a:prstGeom>
        </p:spPr>
      </p:pic>
    </p:spTree>
    <p:extLst>
      <p:ext uri="{BB962C8B-B14F-4D97-AF65-F5344CB8AC3E}">
        <p14:creationId xmlns:p14="http://schemas.microsoft.com/office/powerpoint/2010/main" val="14794100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7C25710-78CF-4DAD-BCA0-2C7C6EB79AB5}"/>
              </a:ext>
            </a:extLst>
          </p:cNvPr>
          <p:cNvSpPr>
            <a:spLocks noGrp="1"/>
          </p:cNvSpPr>
          <p:nvPr>
            <p:ph type="ctrTitle"/>
          </p:nvPr>
        </p:nvSpPr>
        <p:spPr>
          <a:xfrm>
            <a:off x="640079" y="2053641"/>
            <a:ext cx="3669161" cy="2760098"/>
          </a:xfrm>
        </p:spPr>
        <p:txBody>
          <a:bodyPr vert="horz" lIns="91440" tIns="45720" rIns="91440" bIns="45720" rtlCol="0" anchor="ctr">
            <a:normAutofit/>
          </a:bodyPr>
          <a:lstStyle/>
          <a:p>
            <a:pPr algn="l" defTabSz="914400"/>
            <a:r>
              <a:rPr lang="en-US" sz="5400" b="1" kern="1200" dirty="0">
                <a:solidFill>
                  <a:srgbClr val="FFFFFF"/>
                </a:solidFill>
                <a:latin typeface="+mj-lt"/>
                <a:ea typeface="+mj-ea"/>
                <a:cs typeface="+mj-cs"/>
              </a:rPr>
              <a:t>Summary...</a:t>
            </a:r>
          </a:p>
        </p:txBody>
      </p:sp>
      <p:sp>
        <p:nvSpPr>
          <p:cNvPr id="3" name="Subtitle 2">
            <a:extLst>
              <a:ext uri="{FF2B5EF4-FFF2-40B4-BE49-F238E27FC236}">
                <a16:creationId xmlns:a16="http://schemas.microsoft.com/office/drawing/2014/main" id="{9E8555D9-2CED-4B17-B7FD-AF4E99AF3240}"/>
              </a:ext>
            </a:extLst>
          </p:cNvPr>
          <p:cNvSpPr>
            <a:spLocks noGrp="1"/>
          </p:cNvSpPr>
          <p:nvPr>
            <p:ph type="subTitle" idx="1"/>
          </p:nvPr>
        </p:nvSpPr>
        <p:spPr>
          <a:xfrm>
            <a:off x="5804540" y="881742"/>
            <a:ext cx="6387460" cy="6972300"/>
          </a:xfrm>
        </p:spPr>
        <p:txBody>
          <a:bodyPr vert="horz" lIns="91440" tIns="45720" rIns="91440" bIns="45720" rtlCol="0" anchor="ctr">
            <a:normAutofit fontScale="92500" lnSpcReduction="10000"/>
          </a:bodyPr>
          <a:lstStyle/>
          <a:p>
            <a:pPr marL="342900" indent="-228600" algn="l" defTabSz="914400">
              <a:buFont typeface="Arial" panose="020B0604020202020204" pitchFamily="34" charset="0"/>
              <a:buChar char="•"/>
            </a:pPr>
            <a:r>
              <a:rPr lang="en-US" sz="2800" dirty="0">
                <a:solidFill>
                  <a:srgbClr val="000000"/>
                </a:solidFill>
              </a:rPr>
              <a:t>Consider deployment for student benefit.</a:t>
            </a:r>
          </a:p>
          <a:p>
            <a:pPr marL="342900" indent="-228600" algn="l" defTabSz="914400">
              <a:buFont typeface="Arial" panose="020B0604020202020204" pitchFamily="34" charset="0"/>
              <a:buChar char="•"/>
            </a:pPr>
            <a:r>
              <a:rPr lang="en-US" sz="2800" dirty="0">
                <a:solidFill>
                  <a:srgbClr val="000000"/>
                </a:solidFill>
              </a:rPr>
              <a:t>Make time for planning and empowering LSA's.</a:t>
            </a:r>
          </a:p>
          <a:p>
            <a:pPr marL="342900" indent="-228600" algn="l" defTabSz="914400">
              <a:buFont typeface="Arial" panose="020B0604020202020204" pitchFamily="34" charset="0"/>
              <a:buChar char="•"/>
            </a:pPr>
            <a:r>
              <a:rPr lang="en-US" sz="2800" dirty="0">
                <a:solidFill>
                  <a:srgbClr val="000000"/>
                </a:solidFill>
              </a:rPr>
              <a:t>Combine pre-teaching, post-teaching methods, with stretch and challenge...be creative.</a:t>
            </a:r>
          </a:p>
          <a:p>
            <a:pPr marL="342900" indent="-228600" algn="l" defTabSz="914400">
              <a:buFont typeface="Arial" panose="020B0604020202020204" pitchFamily="34" charset="0"/>
              <a:buChar char="•"/>
            </a:pPr>
            <a:r>
              <a:rPr lang="en-US" sz="2800" dirty="0">
                <a:solidFill>
                  <a:srgbClr val="000000"/>
                </a:solidFill>
              </a:rPr>
              <a:t>Communicate on process criteria.</a:t>
            </a:r>
          </a:p>
          <a:p>
            <a:pPr marL="342900" indent="-228600" algn="l" defTabSz="914400">
              <a:buFont typeface="Arial" panose="020B0604020202020204" pitchFamily="34" charset="0"/>
              <a:buChar char="•"/>
            </a:pPr>
            <a:r>
              <a:rPr lang="en-US" sz="2800" dirty="0">
                <a:solidFill>
                  <a:srgbClr val="000000"/>
                </a:solidFill>
              </a:rPr>
              <a:t>Push into ZPD.</a:t>
            </a:r>
          </a:p>
          <a:p>
            <a:pPr marL="342900" indent="-228600" algn="l" defTabSz="914400">
              <a:buFont typeface="Arial" panose="020B0604020202020204" pitchFamily="34" charset="0"/>
              <a:buChar char="•"/>
            </a:pPr>
            <a:r>
              <a:rPr lang="en-US" sz="2800" dirty="0">
                <a:solidFill>
                  <a:srgbClr val="000000"/>
                </a:solidFill>
              </a:rPr>
              <a:t>Reduce "Learned Helplessness" and identify when it is taking place.</a:t>
            </a:r>
          </a:p>
          <a:p>
            <a:pPr marL="342900" indent="-228600" algn="l" defTabSz="914400">
              <a:buFont typeface="Arial" panose="020B0604020202020204" pitchFamily="34" charset="0"/>
              <a:buChar char="•"/>
            </a:pPr>
            <a:r>
              <a:rPr lang="en-US" sz="2800" dirty="0">
                <a:solidFill>
                  <a:srgbClr val="000000"/>
                </a:solidFill>
              </a:rPr>
              <a:t>Refer to scaffolding terminology and embed in your practice and direction of LSA's. </a:t>
            </a:r>
          </a:p>
          <a:p>
            <a:pPr marL="342900" indent="-228600" algn="l" defTabSz="914400">
              <a:buFont typeface="Arial" panose="020B0604020202020204" pitchFamily="34" charset="0"/>
              <a:buChar char="•"/>
            </a:pPr>
            <a:r>
              <a:rPr lang="en-US" sz="2800" dirty="0">
                <a:solidFill>
                  <a:srgbClr val="000000"/>
                </a:solidFill>
              </a:rPr>
              <a:t>Remove the chairs.</a:t>
            </a:r>
          </a:p>
          <a:p>
            <a:pPr marL="342900" indent="-228600" algn="l" defTabSz="914400">
              <a:buFont typeface="Arial" panose="020B0604020202020204" pitchFamily="34" charset="0"/>
              <a:buChar char="•"/>
            </a:pPr>
            <a:r>
              <a:rPr lang="en-US" sz="2800" dirty="0">
                <a:solidFill>
                  <a:srgbClr val="000000"/>
                </a:solidFill>
              </a:rPr>
              <a:t>Employ M,C,P,S feedback codes.</a:t>
            </a:r>
          </a:p>
          <a:p>
            <a:pPr marL="342900" indent="-228600" algn="l" defTabSz="914400">
              <a:buFont typeface="Arial" panose="020B0604020202020204" pitchFamily="34" charset="0"/>
              <a:buChar char="•"/>
            </a:pPr>
            <a:r>
              <a:rPr lang="en-US" sz="2800" dirty="0">
                <a:solidFill>
                  <a:srgbClr val="000000"/>
                </a:solidFill>
              </a:rPr>
              <a:t>Give time; for answers, for tests, for processing.</a:t>
            </a:r>
          </a:p>
          <a:p>
            <a:pPr marL="342900" indent="-228600" algn="l" defTabSz="914400">
              <a:buFont typeface="Arial" panose="020B0604020202020204" pitchFamily="34" charset="0"/>
              <a:buChar char="•"/>
            </a:pPr>
            <a:r>
              <a:rPr lang="en-US" sz="2800" dirty="0">
                <a:solidFill>
                  <a:srgbClr val="000000"/>
                </a:solidFill>
              </a:rPr>
              <a:t>Reasonable adjustments.</a:t>
            </a:r>
          </a:p>
          <a:p>
            <a:pPr marL="342900" indent="-228600" algn="l" defTabSz="914400">
              <a:buFont typeface="Arial" panose="020B0604020202020204" pitchFamily="34" charset="0"/>
              <a:buChar char="•"/>
            </a:pPr>
            <a:r>
              <a:rPr lang="en-US" sz="2800" dirty="0">
                <a:solidFill>
                  <a:srgbClr val="000000"/>
                </a:solidFill>
              </a:rPr>
              <a:t>Modify.</a:t>
            </a:r>
          </a:p>
          <a:p>
            <a:pPr marL="342900" indent="-228600" algn="l" defTabSz="914400">
              <a:buFont typeface="Arial" panose="020B0604020202020204" pitchFamily="34" charset="0"/>
              <a:buChar char="•"/>
            </a:pPr>
            <a:r>
              <a:rPr lang="en-US" sz="2800" dirty="0">
                <a:solidFill>
                  <a:srgbClr val="000000"/>
                </a:solidFill>
              </a:rPr>
              <a:t>Empower!</a:t>
            </a:r>
          </a:p>
          <a:p>
            <a:pPr marL="342900" indent="-228600" algn="l" defTabSz="914400">
              <a:buFont typeface="Arial" panose="020B0604020202020204" pitchFamily="34" charset="0"/>
              <a:buChar char="•"/>
            </a:pPr>
            <a:endParaRPr lang="en-US" sz="2800" dirty="0">
              <a:solidFill>
                <a:srgbClr val="000000"/>
              </a:solidFill>
            </a:endParaRPr>
          </a:p>
          <a:p>
            <a:pPr marL="342900" indent="-228600" algn="l" defTabSz="914400">
              <a:buFont typeface="Arial" panose="020B0604020202020204" pitchFamily="34" charset="0"/>
              <a:buChar char="•"/>
            </a:pPr>
            <a:endParaRPr lang="en-US" sz="2800" dirty="0">
              <a:solidFill>
                <a:srgbClr val="000000"/>
              </a:solidFill>
            </a:endParaRPr>
          </a:p>
          <a:p>
            <a:pPr marL="342900" indent="-228600" algn="l" defTabSz="914400">
              <a:buFont typeface="Arial" panose="020B0604020202020204" pitchFamily="34" charset="0"/>
              <a:buChar char="•"/>
            </a:pPr>
            <a:endParaRPr lang="en-US" sz="2800" dirty="0">
              <a:solidFill>
                <a:srgbClr val="000000"/>
              </a:solidFill>
            </a:endParaRPr>
          </a:p>
          <a:p>
            <a:pPr marL="342900" indent="-228600" algn="l" defTabSz="914400">
              <a:buFont typeface="Arial" panose="020B0604020202020204" pitchFamily="34" charset="0"/>
              <a:buChar char="•"/>
            </a:pPr>
            <a:endParaRPr lang="en-US" sz="2800" dirty="0">
              <a:solidFill>
                <a:srgbClr val="000000"/>
              </a:solidFill>
            </a:endParaRPr>
          </a:p>
        </p:txBody>
      </p:sp>
    </p:spTree>
    <p:extLst>
      <p:ext uri="{BB962C8B-B14F-4D97-AF65-F5344CB8AC3E}">
        <p14:creationId xmlns:p14="http://schemas.microsoft.com/office/powerpoint/2010/main" val="2752511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 name="Rectangle 25">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3" y="0"/>
            <a:ext cx="11480495"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a:solidFill>
                <a:prstClr val="white"/>
              </a:solidFill>
              <a:latin typeface="Please write me a song"/>
            </a:endParaRPr>
          </a:p>
        </p:txBody>
      </p:sp>
      <p:pic>
        <p:nvPicPr>
          <p:cNvPr id="31" name="Picture 27">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32456C16-5D5C-4B54-A211-35FDAD37E6D3}"/>
              </a:ext>
            </a:extLst>
          </p:cNvPr>
          <p:cNvSpPr>
            <a:spLocks noGrp="1"/>
          </p:cNvSpPr>
          <p:nvPr>
            <p:ph type="title"/>
          </p:nvPr>
        </p:nvSpPr>
        <p:spPr>
          <a:xfrm>
            <a:off x="1179227" y="826681"/>
            <a:ext cx="9833548" cy="1325563"/>
          </a:xfrm>
        </p:spPr>
        <p:txBody>
          <a:bodyPr>
            <a:normAutofit/>
          </a:bodyPr>
          <a:lstStyle/>
          <a:p>
            <a:pPr algn="ctr"/>
            <a:r>
              <a:rPr lang="en-GB" sz="3700" dirty="0">
                <a:solidFill>
                  <a:srgbClr val="FFFFFF"/>
                </a:solidFill>
              </a:rPr>
              <a:t>What percentage of young people (aged 11-16) are estimated to have a diagnosable mental health issue?</a:t>
            </a:r>
          </a:p>
        </p:txBody>
      </p:sp>
      <p:graphicFrame>
        <p:nvGraphicFramePr>
          <p:cNvPr id="32" name="Content Placeholder 5">
            <a:extLst>
              <a:ext uri="{FF2B5EF4-FFF2-40B4-BE49-F238E27FC236}">
                <a16:creationId xmlns:a16="http://schemas.microsoft.com/office/drawing/2014/main" id="{28B16BFC-F0C6-45F2-9CD2-5C3266182CC1}"/>
              </a:ext>
            </a:extLst>
          </p:cNvPr>
          <p:cNvGraphicFramePr>
            <a:graphicFrameLocks noGrp="1"/>
          </p:cNvGraphicFramePr>
          <p:nvPr>
            <p:ph idx="1"/>
          </p:nvPr>
        </p:nvGraphicFramePr>
        <p:xfrm>
          <a:off x="1036320" y="2899958"/>
          <a:ext cx="10119360" cy="3131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08255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 name="Rectangle 25">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3" y="0"/>
            <a:ext cx="11480495"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a:solidFill>
                <a:prstClr val="white"/>
              </a:solidFill>
              <a:latin typeface="Please write me a song"/>
            </a:endParaRPr>
          </a:p>
        </p:txBody>
      </p:sp>
      <p:pic>
        <p:nvPicPr>
          <p:cNvPr id="31" name="Picture 27">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32456C16-5D5C-4B54-A211-35FDAD37E6D3}"/>
              </a:ext>
            </a:extLst>
          </p:cNvPr>
          <p:cNvSpPr>
            <a:spLocks noGrp="1"/>
          </p:cNvSpPr>
          <p:nvPr>
            <p:ph type="title"/>
          </p:nvPr>
        </p:nvSpPr>
        <p:spPr>
          <a:xfrm>
            <a:off x="1179227" y="826681"/>
            <a:ext cx="9833548" cy="1325563"/>
          </a:xfrm>
        </p:spPr>
        <p:txBody>
          <a:bodyPr>
            <a:normAutofit/>
          </a:bodyPr>
          <a:lstStyle/>
          <a:p>
            <a:pPr algn="ctr"/>
            <a:r>
              <a:rPr lang="en-GB" sz="3700" dirty="0">
                <a:solidFill>
                  <a:srgbClr val="FFFFFF"/>
                </a:solidFill>
              </a:rPr>
              <a:t>What percentage of young people are estimated to have a diagnosable with a mental health issue?</a:t>
            </a:r>
          </a:p>
        </p:txBody>
      </p:sp>
      <p:graphicFrame>
        <p:nvGraphicFramePr>
          <p:cNvPr id="32" name="Content Placeholder 5">
            <a:extLst>
              <a:ext uri="{FF2B5EF4-FFF2-40B4-BE49-F238E27FC236}">
                <a16:creationId xmlns:a16="http://schemas.microsoft.com/office/drawing/2014/main" id="{28B16BFC-F0C6-45F2-9CD2-5C3266182CC1}"/>
              </a:ext>
            </a:extLst>
          </p:cNvPr>
          <p:cNvGraphicFramePr>
            <a:graphicFrameLocks noGrp="1"/>
          </p:cNvGraphicFramePr>
          <p:nvPr>
            <p:ph idx="1"/>
          </p:nvPr>
        </p:nvGraphicFramePr>
        <p:xfrm>
          <a:off x="1036320" y="2899958"/>
          <a:ext cx="10119360" cy="3131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3926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 name="Rectangle 25">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3" y="0"/>
            <a:ext cx="11480495"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a:solidFill>
                <a:prstClr val="white"/>
              </a:solidFill>
              <a:latin typeface="Please write me a song"/>
            </a:endParaRPr>
          </a:p>
        </p:txBody>
      </p:sp>
      <p:pic>
        <p:nvPicPr>
          <p:cNvPr id="31" name="Picture 27">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32456C16-5D5C-4B54-A211-35FDAD37E6D3}"/>
              </a:ext>
            </a:extLst>
          </p:cNvPr>
          <p:cNvSpPr>
            <a:spLocks noGrp="1"/>
          </p:cNvSpPr>
          <p:nvPr>
            <p:ph type="title"/>
          </p:nvPr>
        </p:nvSpPr>
        <p:spPr>
          <a:xfrm>
            <a:off x="1179227" y="826681"/>
            <a:ext cx="9833548" cy="1325563"/>
          </a:xfrm>
        </p:spPr>
        <p:txBody>
          <a:bodyPr>
            <a:normAutofit/>
          </a:bodyPr>
          <a:lstStyle/>
          <a:p>
            <a:pPr algn="ctr"/>
            <a:r>
              <a:rPr lang="en-GB" sz="3700" dirty="0">
                <a:solidFill>
                  <a:srgbClr val="FFFFFF"/>
                </a:solidFill>
              </a:rPr>
              <a:t>What is the estimated proportion of the population that will experience a mental health issue at some point in their lives?</a:t>
            </a:r>
          </a:p>
        </p:txBody>
      </p:sp>
      <p:graphicFrame>
        <p:nvGraphicFramePr>
          <p:cNvPr id="32" name="Content Placeholder 5">
            <a:extLst>
              <a:ext uri="{FF2B5EF4-FFF2-40B4-BE49-F238E27FC236}">
                <a16:creationId xmlns:a16="http://schemas.microsoft.com/office/drawing/2014/main" id="{28B16BFC-F0C6-45F2-9CD2-5C3266182CC1}"/>
              </a:ext>
            </a:extLst>
          </p:cNvPr>
          <p:cNvGraphicFramePr>
            <a:graphicFrameLocks noGrp="1"/>
          </p:cNvGraphicFramePr>
          <p:nvPr>
            <p:ph idx="1"/>
            <p:extLst>
              <p:ext uri="{D42A27DB-BD31-4B8C-83A1-F6EECF244321}">
                <p14:modId xmlns:p14="http://schemas.microsoft.com/office/powerpoint/2010/main" val="2104450053"/>
              </p:ext>
            </p:extLst>
          </p:nvPr>
        </p:nvGraphicFramePr>
        <p:xfrm>
          <a:off x="1036320" y="2899958"/>
          <a:ext cx="10119360" cy="3131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42248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 name="Rectangle 25">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3" y="0"/>
            <a:ext cx="11480495"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a:solidFill>
                <a:prstClr val="white"/>
              </a:solidFill>
              <a:latin typeface="Please write me a song"/>
            </a:endParaRPr>
          </a:p>
        </p:txBody>
      </p:sp>
      <p:pic>
        <p:nvPicPr>
          <p:cNvPr id="31" name="Picture 27">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32456C16-5D5C-4B54-A211-35FDAD37E6D3}"/>
              </a:ext>
            </a:extLst>
          </p:cNvPr>
          <p:cNvSpPr>
            <a:spLocks noGrp="1"/>
          </p:cNvSpPr>
          <p:nvPr>
            <p:ph type="title"/>
          </p:nvPr>
        </p:nvSpPr>
        <p:spPr>
          <a:xfrm>
            <a:off x="1179227" y="826681"/>
            <a:ext cx="9833548" cy="1325563"/>
          </a:xfrm>
        </p:spPr>
        <p:txBody>
          <a:bodyPr>
            <a:normAutofit/>
          </a:bodyPr>
          <a:lstStyle/>
          <a:p>
            <a:pPr algn="ctr"/>
            <a:r>
              <a:rPr lang="en-GB" sz="3700" dirty="0">
                <a:solidFill>
                  <a:srgbClr val="FFFFFF"/>
                </a:solidFill>
              </a:rPr>
              <a:t>What is the estimated proportion of the population that will experience a mental health issue at some point in their lives?</a:t>
            </a:r>
          </a:p>
        </p:txBody>
      </p:sp>
      <p:graphicFrame>
        <p:nvGraphicFramePr>
          <p:cNvPr id="32" name="Content Placeholder 5">
            <a:extLst>
              <a:ext uri="{FF2B5EF4-FFF2-40B4-BE49-F238E27FC236}">
                <a16:creationId xmlns:a16="http://schemas.microsoft.com/office/drawing/2014/main" id="{28B16BFC-F0C6-45F2-9CD2-5C3266182CC1}"/>
              </a:ext>
            </a:extLst>
          </p:cNvPr>
          <p:cNvGraphicFramePr>
            <a:graphicFrameLocks noGrp="1"/>
          </p:cNvGraphicFramePr>
          <p:nvPr>
            <p:ph idx="1"/>
            <p:extLst>
              <p:ext uri="{D42A27DB-BD31-4B8C-83A1-F6EECF244321}">
                <p14:modId xmlns:p14="http://schemas.microsoft.com/office/powerpoint/2010/main" val="1389206711"/>
              </p:ext>
            </p:extLst>
          </p:nvPr>
        </p:nvGraphicFramePr>
        <p:xfrm>
          <a:off x="1036320" y="2899958"/>
          <a:ext cx="10119360" cy="3131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84356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 name="Rectangle 25">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3" y="0"/>
            <a:ext cx="11480495"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US">
              <a:solidFill>
                <a:prstClr val="white"/>
              </a:solidFill>
              <a:latin typeface="Please write me a song"/>
            </a:endParaRPr>
          </a:p>
        </p:txBody>
      </p:sp>
      <p:pic>
        <p:nvPicPr>
          <p:cNvPr id="31" name="Picture 27">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32456C16-5D5C-4B54-A211-35FDAD37E6D3}"/>
              </a:ext>
            </a:extLst>
          </p:cNvPr>
          <p:cNvSpPr>
            <a:spLocks noGrp="1"/>
          </p:cNvSpPr>
          <p:nvPr>
            <p:ph type="title"/>
          </p:nvPr>
        </p:nvSpPr>
        <p:spPr>
          <a:xfrm>
            <a:off x="1179227" y="826681"/>
            <a:ext cx="9833548" cy="1325563"/>
          </a:xfrm>
        </p:spPr>
        <p:txBody>
          <a:bodyPr>
            <a:normAutofit/>
          </a:bodyPr>
          <a:lstStyle/>
          <a:p>
            <a:pPr algn="ctr"/>
            <a:r>
              <a:rPr lang="en-GB" sz="4000" dirty="0">
                <a:solidFill>
                  <a:srgbClr val="FFFFFF"/>
                </a:solidFill>
              </a:rPr>
              <a:t>What percentage of mental health issues are established before the age of 14?</a:t>
            </a:r>
            <a:endParaRPr lang="en-GB" sz="3700" dirty="0">
              <a:solidFill>
                <a:srgbClr val="FFFFFF"/>
              </a:solidFill>
            </a:endParaRPr>
          </a:p>
        </p:txBody>
      </p:sp>
      <p:graphicFrame>
        <p:nvGraphicFramePr>
          <p:cNvPr id="32" name="Content Placeholder 5">
            <a:extLst>
              <a:ext uri="{FF2B5EF4-FFF2-40B4-BE49-F238E27FC236}">
                <a16:creationId xmlns:a16="http://schemas.microsoft.com/office/drawing/2014/main" id="{28B16BFC-F0C6-45F2-9CD2-5C3266182CC1}"/>
              </a:ext>
            </a:extLst>
          </p:cNvPr>
          <p:cNvGraphicFramePr>
            <a:graphicFrameLocks noGrp="1"/>
          </p:cNvGraphicFramePr>
          <p:nvPr>
            <p:ph idx="1"/>
          </p:nvPr>
        </p:nvGraphicFramePr>
        <p:xfrm>
          <a:off x="1036320" y="2899958"/>
          <a:ext cx="10119360" cy="3131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901683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lease write me a song">
      <a:majorFont>
        <a:latin typeface="Please write me a song"/>
        <a:ea typeface=""/>
        <a:cs typeface=""/>
      </a:majorFont>
      <a:minorFont>
        <a:latin typeface="Please write me a song"/>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lease write me a song">
      <a:majorFont>
        <a:latin typeface="Please write me a song"/>
        <a:ea typeface=""/>
        <a:cs typeface=""/>
      </a:majorFont>
      <a:minorFont>
        <a:latin typeface="Please write me a song"/>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915</Words>
  <Application>Microsoft Office PowerPoint</Application>
  <PresentationFormat>Widescreen</PresentationFormat>
  <Paragraphs>211</Paragraphs>
  <Slides>47</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47</vt:i4>
      </vt:variant>
    </vt:vector>
  </HeadingPairs>
  <TitlesOfParts>
    <vt:vector size="56" baseType="lpstr">
      <vt:lpstr>Arial</vt:lpstr>
      <vt:lpstr>Arial,Sans-Serif</vt:lpstr>
      <vt:lpstr>Calibri</vt:lpstr>
      <vt:lpstr>Calibri Light</vt:lpstr>
      <vt:lpstr>Gotham</vt:lpstr>
      <vt:lpstr>Gotham Book</vt:lpstr>
      <vt:lpstr>Please write me a song</vt:lpstr>
      <vt:lpstr>Office Theme</vt:lpstr>
      <vt:lpstr>2_Office Theme</vt:lpstr>
      <vt:lpstr>PowerPoint Presentation</vt:lpstr>
      <vt:lpstr>PowerPoint Presentation</vt:lpstr>
      <vt:lpstr>Anxiety and the Adolescent Brain</vt:lpstr>
      <vt:lpstr>In this session…</vt:lpstr>
      <vt:lpstr>What percentage of young people (aged 11-16) are estimated to have a diagnosable mental health issue?</vt:lpstr>
      <vt:lpstr>What percentage of young people are estimated to have a diagnosable with a mental health issue?</vt:lpstr>
      <vt:lpstr>What is the estimated proportion of the population that will experience a mental health issue at some point in their lives?</vt:lpstr>
      <vt:lpstr>What is the estimated proportion of the population that will experience a mental health issue at some point in their lives?</vt:lpstr>
      <vt:lpstr>What percentage of mental health issues are established before the age of 14?</vt:lpstr>
      <vt:lpstr>PowerPoint Presentation</vt:lpstr>
      <vt:lpstr> </vt:lpstr>
      <vt:lpstr>The Solution</vt:lpstr>
      <vt:lpstr>Aims</vt:lpstr>
      <vt:lpstr>Every  Teacher is a Teacher of  SEND</vt:lpstr>
      <vt:lpstr>Key Highlights of SEND 2014</vt:lpstr>
      <vt:lpstr>QFT for SEND Learners</vt:lpstr>
      <vt:lpstr>The DISS Report 2009</vt:lpstr>
      <vt:lpstr>Themes</vt:lpstr>
      <vt:lpstr>And surprisingly.......</vt:lpstr>
      <vt:lpstr>Approximately how  many fewer peer interactions does an EHCP child have?</vt:lpstr>
      <vt:lpstr>Approximately how  many fewer peer interactions does an EHCP child have?</vt:lpstr>
      <vt:lpstr>PowerPoint Presentation</vt:lpstr>
      <vt:lpstr>PowerPoint Presentation</vt:lpstr>
      <vt:lpstr>Seligman’s Dogs Experiment.</vt:lpstr>
      <vt:lpstr>Learned Helplessness</vt:lpstr>
      <vt:lpstr>Scaffolding for SEND learners </vt:lpstr>
      <vt:lpstr>Scaffolding for SEND learners</vt:lpstr>
      <vt:lpstr>Zone of Proximal Development</vt:lpstr>
      <vt:lpstr>PowerPoint Presentation</vt:lpstr>
      <vt:lpstr>PowerPoint Presentation</vt:lpstr>
      <vt:lpstr>Learning Triads or Quads</vt:lpstr>
      <vt:lpstr>Creating Independence</vt:lpstr>
      <vt:lpstr>Scaffolding…</vt:lpstr>
      <vt:lpstr>Process .v.  Product Criteria</vt:lpstr>
      <vt:lpstr>Maximising Impact and Learning.</vt:lpstr>
      <vt:lpstr>Scaffolding Learning.</vt:lpstr>
      <vt:lpstr>Correcting…</vt:lpstr>
      <vt:lpstr>Modelling…</vt:lpstr>
      <vt:lpstr>Clueing</vt:lpstr>
      <vt:lpstr>Prompting…</vt:lpstr>
      <vt:lpstr>Questioning and Self-help</vt:lpstr>
      <vt:lpstr>Self-scaffolding…</vt:lpstr>
      <vt:lpstr>Pre-teach, Post-teach</vt:lpstr>
      <vt:lpstr>PowerPoint Presentation</vt:lpstr>
      <vt:lpstr>PowerPoint Presentation</vt:lpstr>
      <vt:lpstr>PowerPoint Presentation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 Torlop</dc:creator>
  <cp:lastModifiedBy>J Belli</cp:lastModifiedBy>
  <cp:revision>3</cp:revision>
  <dcterms:created xsi:type="dcterms:W3CDTF">2020-01-21T19:17:37Z</dcterms:created>
  <dcterms:modified xsi:type="dcterms:W3CDTF">2020-01-24T17:37:25Z</dcterms:modified>
</cp:coreProperties>
</file>