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61" r:id="rId15"/>
    <p:sldId id="262" r:id="rId16"/>
  </p:sldIdLst>
  <p:sldSz cx="13004800" cy="9753600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22" y="1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184074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1585271"/>
      </p:ext>
    </p:extLst>
  </p:cSld>
  <p:clrMapOvr>
    <a:masterClrMapping/>
  </p:clrMapOvr>
  <p:transition>
    <p:wip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3782245"/>
      </p:ext>
    </p:extLst>
  </p:cSld>
  <p:clrMapOvr>
    <a:masterClrMapping/>
  </p:clrMapOvr>
  <p:transition>
    <p:wip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531530"/>
      </p:ext>
    </p:extLst>
  </p:cSld>
  <p:clrMapOvr>
    <a:masterClrMapping/>
  </p:clrMapOvr>
  <p:transition>
    <p:wip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419895"/>
      </p:ext>
    </p:extLst>
  </p:cSld>
  <p:clrMapOvr>
    <a:masterClrMapping/>
  </p:clrMapOvr>
  <p:transition>
    <p:wip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7464961"/>
      </p:ext>
    </p:extLst>
  </p:cSld>
  <p:clrMapOvr>
    <a:masterClrMapping/>
  </p:clrMapOvr>
  <p:transition>
    <p:wip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7414380"/>
      </p:ext>
    </p:extLst>
  </p:cSld>
  <p:clrMapOvr>
    <a:masterClrMapping/>
  </p:clrMapOvr>
  <p:transition>
    <p:wip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8307544"/>
      </p:ext>
    </p:extLst>
  </p:cSld>
  <p:clrMapOvr>
    <a:masterClrMapping/>
  </p:clrMapOvr>
  <p:transition>
    <p:wip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306200"/>
      </p:ext>
    </p:extLst>
  </p:cSld>
  <p:clrMapOvr>
    <a:masterClrMapping/>
  </p:clrMapOvr>
  <p:transition>
    <p:wip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266588"/>
      </p:ext>
    </p:extLst>
  </p:cSld>
  <p:clrMapOvr>
    <a:masterClrMapping/>
  </p:clrMapOvr>
  <p:transition>
    <p:wip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420401"/>
      </p:ext>
    </p:extLst>
  </p:cSld>
  <p:clrMapOvr>
    <a:masterClrMapping/>
  </p:clrMapOvr>
  <p:transition>
    <p:wip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9481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520304"/>
      </p:ext>
    </p:extLst>
  </p:cSld>
  <p:clrMapOvr>
    <a:masterClrMapping/>
  </p:clrMapOvr>
  <p:transition>
    <p:wip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860658"/>
      </p:ext>
    </p:extLst>
  </p:cSld>
  <p:clrMapOvr>
    <a:masterClrMapping/>
  </p:clrMapOvr>
  <p:transition>
    <p:wip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049217"/>
      </p:ext>
    </p:extLst>
  </p:cSld>
  <p:clrMapOvr>
    <a:masterClrMapping/>
  </p:clrMapOvr>
  <p:transition>
    <p:wip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8674377"/>
      </p:ext>
    </p:extLst>
  </p:cSld>
  <p:clrMapOvr>
    <a:masterClrMapping/>
  </p:clrMapOvr>
  <p:transition>
    <p:wip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731066"/>
      </p:ext>
    </p:extLst>
  </p:cSld>
  <p:clrMapOvr>
    <a:masterClrMapping/>
  </p:clrMapOvr>
  <p:transition>
    <p:wip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2888643"/>
      </p:ext>
    </p:extLst>
  </p:cSld>
  <p:clrMapOvr>
    <a:masterClrMapping/>
  </p:clrMapOvr>
  <p:transition>
    <p:wip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9884305"/>
      </p:ext>
    </p:extLst>
  </p:cSld>
  <p:clrMapOvr>
    <a:masterClrMapping/>
  </p:clrMapOvr>
  <p:transition>
    <p:wip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2351128"/>
      </p:ext>
    </p:extLst>
  </p:cSld>
  <p:clrMapOvr>
    <a:masterClrMapping/>
  </p:clrMapOvr>
  <p:transition>
    <p:wip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458276"/>
      </p:ext>
    </p:extLst>
  </p:cSld>
  <p:clrMapOvr>
    <a:masterClrMapping/>
  </p:clrMapOvr>
  <p:transition>
    <p:wip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244146"/>
      </p:ext>
    </p:extLst>
  </p:cSld>
  <p:clrMapOvr>
    <a:masterClrMapping/>
  </p:clrMapOvr>
  <p:transition>
    <p:wip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345579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6508779"/>
      </p:ext>
    </p:extLst>
  </p:cSld>
  <p:clrMapOvr>
    <a:masterClrMapping/>
  </p:clrMapOvr>
  <p:transition>
    <p:wip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9406325"/>
      </p:ext>
    </p:extLst>
  </p:cSld>
  <p:clrMapOvr>
    <a:masterClrMapping/>
  </p:clrMapOvr>
  <p:transition>
    <p:wip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454816"/>
      </p:ext>
    </p:extLst>
  </p:cSld>
  <p:clrMapOvr>
    <a:masterClrMapping/>
  </p:clrMapOvr>
  <p:transition>
    <p:wip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5513933"/>
      </p:ext>
    </p:extLst>
  </p:cSld>
  <p:clrMapOvr>
    <a:masterClrMapping/>
  </p:clrMapOvr>
  <p:transition>
    <p:wip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336615"/>
      </p:ext>
    </p:extLst>
  </p:cSld>
  <p:clrMapOvr>
    <a:masterClrMapping/>
  </p:clrMapOvr>
  <p:transition>
    <p:wip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747953"/>
      </p:ext>
    </p:extLst>
  </p:cSld>
  <p:clrMapOvr>
    <a:masterClrMapping/>
  </p:clrMapOvr>
  <p:transition>
    <p:wip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9106069"/>
      </p:ext>
    </p:extLst>
  </p:cSld>
  <p:clrMapOvr>
    <a:masterClrMapping/>
  </p:clrMapOvr>
  <p:transition>
    <p:wip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4677702"/>
      </p:ext>
    </p:extLst>
  </p:cSld>
  <p:clrMapOvr>
    <a:masterClrMapping/>
  </p:clrMapOvr>
  <p:transition>
    <p:wip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5074767"/>
      </p:ext>
    </p:extLst>
  </p:cSld>
  <p:clrMapOvr>
    <a:masterClrMapping/>
  </p:clrMapOvr>
  <p:transition>
    <p:wip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298053"/>
      </p:ext>
    </p:extLst>
  </p:cSld>
  <p:clrMapOvr>
    <a:masterClrMapping/>
  </p:clrMapOvr>
  <p:transition>
    <p:wip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0603207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895287"/>
      </p:ext>
    </p:extLst>
  </p:cSld>
  <p:clrMapOvr>
    <a:masterClrMapping/>
  </p:clrMapOvr>
  <p:transition>
    <p:wip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595300"/>
      </p:ext>
    </p:extLst>
  </p:cSld>
  <p:clrMapOvr>
    <a:masterClrMapping/>
  </p:clrMapOvr>
  <p:transition>
    <p:wip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1736617"/>
      </p:ext>
    </p:extLst>
  </p:cSld>
  <p:clrMapOvr>
    <a:masterClrMapping/>
  </p:clrMapOvr>
  <p:transition>
    <p:wip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77800"/>
            <a:ext cx="2616200" cy="957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77800"/>
            <a:ext cx="7696200" cy="957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372742"/>
      </p:ext>
    </p:extLst>
  </p:cSld>
  <p:clrMapOvr>
    <a:masterClrMapping/>
  </p:clrMapOvr>
  <p:transition>
    <p:wip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4326821"/>
      </p:ext>
    </p:extLst>
  </p:cSld>
  <p:clrMapOvr>
    <a:masterClrMapping/>
  </p:clrMapOvr>
  <p:transition>
    <p:wip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752150"/>
      </p:ext>
    </p:extLst>
  </p:cSld>
  <p:clrMapOvr>
    <a:masterClrMapping/>
  </p:clrMapOvr>
  <p:transition>
    <p:wip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066084"/>
      </p:ext>
    </p:extLst>
  </p:cSld>
  <p:clrMapOvr>
    <a:masterClrMapping/>
  </p:clrMapOvr>
  <p:transition>
    <p:wip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43908"/>
      </p:ext>
    </p:extLst>
  </p:cSld>
  <p:clrMapOvr>
    <a:masterClrMapping/>
  </p:clrMapOvr>
  <p:transition>
    <p:wipe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91818"/>
      </p:ext>
    </p:extLst>
  </p:cSld>
  <p:clrMapOvr>
    <a:masterClrMapping/>
  </p:clrMapOvr>
  <p:transition>
    <p:wipe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6736882"/>
      </p:ext>
    </p:extLst>
  </p:cSld>
  <p:clrMapOvr>
    <a:masterClrMapping/>
  </p:clrMapOvr>
  <p:transition>
    <p:wip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5786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006531"/>
      </p:ext>
    </p:extLst>
  </p:cSld>
  <p:clrMapOvr>
    <a:masterClrMapping/>
  </p:clrMapOvr>
  <p:transition>
    <p:wip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78572"/>
      </p:ext>
    </p:extLst>
  </p:cSld>
  <p:clrMapOvr>
    <a:masterClrMapping/>
  </p:clrMapOvr>
  <p:transition>
    <p:wipe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627837"/>
      </p:ext>
    </p:extLst>
  </p:cSld>
  <p:clrMapOvr>
    <a:masterClrMapping/>
  </p:clrMapOvr>
  <p:transition>
    <p:wip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298830"/>
      </p:ext>
    </p:extLst>
  </p:cSld>
  <p:clrMapOvr>
    <a:masterClrMapping/>
  </p:clrMapOvr>
  <p:transition>
    <p:wipe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2105027"/>
      </p:ext>
    </p:extLst>
  </p:cSld>
  <p:clrMapOvr>
    <a:masterClrMapping/>
  </p:clrMapOvr>
  <p:transition>
    <p:wipe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2178478"/>
      </p:ext>
    </p:extLst>
  </p:cSld>
  <p:clrMapOvr>
    <a:masterClrMapping/>
  </p:clrMapOvr>
  <p:transition>
    <p:wipe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4739001"/>
      </p:ext>
    </p:extLst>
  </p:cSld>
  <p:clrMapOvr>
    <a:masterClrMapping/>
  </p:clrMapOvr>
  <p:transition>
    <p:wip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584696"/>
      </p:ext>
    </p:extLst>
  </p:cSld>
  <p:clrMapOvr>
    <a:masterClrMapping/>
  </p:clrMapOvr>
  <p:transition>
    <p:wip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9134494"/>
      </p:ext>
    </p:extLst>
  </p:cSld>
  <p:clrMapOvr>
    <a:masterClrMapping/>
  </p:clrMapOvr>
  <p:transition>
    <p:wip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8446942"/>
      </p:ext>
    </p:extLst>
  </p:cSld>
  <p:clrMapOvr>
    <a:masterClrMapping/>
  </p:clrMapOvr>
  <p:transition>
    <p:wip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1777572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2982741"/>
      </p:ext>
    </p:extLst>
  </p:cSld>
  <p:clrMapOvr>
    <a:masterClrMapping/>
  </p:clrMapOvr>
  <p:transition>
    <p:wip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972753"/>
      </p:ext>
    </p:extLst>
  </p:cSld>
  <p:clrMapOvr>
    <a:masterClrMapping/>
  </p:clrMapOvr>
  <p:transition>
    <p:wip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683904"/>
      </p:ext>
    </p:extLst>
  </p:cSld>
  <p:clrMapOvr>
    <a:masterClrMapping/>
  </p:clrMapOvr>
  <p:transition>
    <p:wip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0715602"/>
      </p:ext>
    </p:extLst>
  </p:cSld>
  <p:clrMapOvr>
    <a:masterClrMapping/>
  </p:clrMapOvr>
  <p:transition>
    <p:wip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8169365"/>
      </p:ext>
    </p:extLst>
  </p:cSld>
  <p:clrMapOvr>
    <a:masterClrMapping/>
  </p:clrMapOvr>
  <p:transition>
    <p:wip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6913799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0145393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9555142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969472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33505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3800548"/>
      </p:ext>
    </p:extLst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5862706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755952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5470418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1039927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0795425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6785933"/>
      </p:ext>
    </p:extLst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5036223"/>
      </p:ext>
    </p:extLst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1870368"/>
      </p:ext>
    </p:extLst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748818"/>
      </p:ext>
    </p:extLst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65857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338684"/>
      </p:ext>
    </p:extLst>
  </p:cSld>
  <p:clrMapOvr>
    <a:masterClrMapping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374861"/>
      </p:ext>
    </p:extLst>
  </p:cSld>
  <p:clrMapOvr>
    <a:masterClrMapping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7226027"/>
      </p:ext>
    </p:extLst>
  </p:cSld>
  <p:clrMapOvr>
    <a:masterClrMapping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091685"/>
      </p:ext>
    </p:extLst>
  </p:cSld>
  <p:clrMapOvr>
    <a:masterClrMapping/>
  </p:clrMapOvr>
  <p:transition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0961021"/>
      </p:ext>
    </p:extLst>
  </p:cSld>
  <p:clrMapOvr>
    <a:masterClrMapping/>
  </p:clrMapOvr>
  <p:transition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4117793"/>
      </p:ext>
    </p:extLst>
  </p:cSld>
  <p:clrMapOvr>
    <a:masterClrMapping/>
  </p:clrMapOvr>
  <p:transition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526200"/>
      </p:ext>
    </p:extLst>
  </p:cSld>
  <p:clrMapOvr>
    <a:masterClrMapping/>
  </p:clrMapOvr>
  <p:transition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212960"/>
      </p:ext>
    </p:extLst>
  </p:cSld>
  <p:clrMapOvr>
    <a:masterClrMapping/>
  </p:clrMapOvr>
  <p:transition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98002"/>
      </p:ext>
    </p:extLst>
  </p:cSld>
  <p:clrMapOvr>
    <a:masterClrMapping/>
  </p:clrMapOvr>
  <p:transition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056409"/>
      </p:ext>
    </p:extLst>
  </p:cSld>
  <p:clrMapOvr>
    <a:masterClrMapping/>
  </p:clrMapOvr>
  <p:transition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2724974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128090"/>
      </p:ext>
    </p:extLst>
  </p:cSld>
  <p:clrMapOvr>
    <a:masterClrMapping/>
  </p:clrMapOvr>
  <p:transition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408240"/>
      </p:ext>
    </p:extLst>
  </p:cSld>
  <p:clrMapOvr>
    <a:masterClrMapping/>
  </p:clrMapOvr>
  <p:transition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6731249"/>
      </p:ext>
    </p:extLst>
  </p:cSld>
  <p:clrMapOvr>
    <a:masterClrMapping/>
  </p:clrMapOvr>
  <p:transition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131253"/>
      </p:ext>
    </p:extLst>
  </p:cSld>
  <p:clrMapOvr>
    <a:masterClrMapping/>
  </p:clrMapOvr>
  <p:transition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7188789"/>
      </p:ext>
    </p:extLst>
  </p:cSld>
  <p:clrMapOvr>
    <a:masterClrMapping/>
  </p:clrMapOvr>
  <p:transition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0"/>
            <a:ext cx="2616200" cy="8597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0"/>
            <a:ext cx="7696200" cy="8597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556763"/>
      </p:ext>
    </p:extLst>
  </p:cSld>
  <p:clrMapOvr>
    <a:masterClrMapping/>
  </p:clrMapOvr>
  <p:transition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4316282"/>
      </p:ext>
    </p:extLst>
  </p:cSld>
  <p:clrMapOvr>
    <a:masterClrMapping/>
  </p:clrMapOvr>
  <p:transition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914617"/>
      </p:ext>
    </p:extLst>
  </p:cSld>
  <p:clrMapOvr>
    <a:masterClrMapping/>
  </p:clrMapOvr>
  <p:transition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237762"/>
      </p:ext>
    </p:extLst>
  </p:cSld>
  <p:clrMapOvr>
    <a:masterClrMapping/>
  </p:clrMapOvr>
  <p:transition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3611578"/>
      </p:ext>
    </p:extLst>
  </p:cSld>
  <p:clrMapOvr>
    <a:masterClrMapping/>
  </p:clrMapOvr>
  <p:transition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5654546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2910471"/>
      </p:ext>
    </p:extLst>
  </p:cSld>
  <p:clrMapOvr>
    <a:masterClrMapping/>
  </p:clrMapOvr>
  <p:transition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644399"/>
      </p:ext>
    </p:extLst>
  </p:cSld>
  <p:clrMapOvr>
    <a:masterClrMapping/>
  </p:clrMapOvr>
  <p:transition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171707"/>
      </p:ext>
    </p:extLst>
  </p:cSld>
  <p:clrMapOvr>
    <a:masterClrMapping/>
  </p:clrMapOvr>
  <p:transition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1784105"/>
      </p:ext>
    </p:extLst>
  </p:cSld>
  <p:clrMapOvr>
    <a:masterClrMapping/>
  </p:clrMapOvr>
  <p:transition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918969"/>
      </p:ext>
    </p:extLst>
  </p:cSld>
  <p:clrMapOvr>
    <a:masterClrMapping/>
  </p:clrMapOvr>
  <p:transition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1331953"/>
      </p:ext>
    </p:extLst>
  </p:cSld>
  <p:clrMapOvr>
    <a:masterClrMapping/>
  </p:clrMapOvr>
  <p:transition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2351704"/>
      </p:ext>
    </p:extLst>
  </p:cSld>
  <p:clrMapOvr>
    <a:masterClrMapping/>
  </p:clrMapOvr>
  <p:transition>
    <p:wip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92521046"/>
      </p:ext>
    </p:extLst>
  </p:cSld>
  <p:clrMapOvr>
    <a:masterClrMapping/>
  </p:clrMapOvr>
  <p:transition>
    <p:wip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913744"/>
      </p:ext>
    </p:extLst>
  </p:cSld>
  <p:clrMapOvr>
    <a:masterClrMapping/>
  </p:clrMapOvr>
  <p:transition>
    <p:wip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670599"/>
      </p:ext>
    </p:extLst>
  </p:cSld>
  <p:clrMapOvr>
    <a:masterClrMapping/>
  </p:clrMapOvr>
  <p:transition>
    <p:wip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206018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060123"/>
      </p:ext>
    </p:extLst>
  </p:cSld>
  <p:clrMapOvr>
    <a:masterClrMapping/>
  </p:clrMapOvr>
  <p:transition>
    <p:wip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435213"/>
      </p:ext>
    </p:extLst>
  </p:cSld>
  <p:clrMapOvr>
    <a:masterClrMapping/>
  </p:clrMapOvr>
  <p:transition>
    <p:wip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6393654"/>
      </p:ext>
    </p:extLst>
  </p:cSld>
  <p:clrMapOvr>
    <a:masterClrMapping/>
  </p:clrMapOvr>
  <p:transition>
    <p:wip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477058"/>
      </p:ext>
    </p:extLst>
  </p:cSld>
  <p:clrMapOvr>
    <a:masterClrMapping/>
  </p:clrMapOvr>
  <p:transition>
    <p:wip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683527"/>
      </p:ext>
    </p:extLst>
  </p:cSld>
  <p:clrMapOvr>
    <a:masterClrMapping/>
  </p:clrMapOvr>
  <p:transition>
    <p:wip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34788"/>
      </p:ext>
    </p:extLst>
  </p:cSld>
  <p:clrMapOvr>
    <a:masterClrMapping/>
  </p:clrMapOvr>
  <p:transition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1798735"/>
      </p:ext>
    </p:extLst>
  </p:cSld>
  <p:clrMapOvr>
    <a:masterClrMapping/>
  </p:clrMapOvr>
  <p:transition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4168668"/>
      </p:ext>
    </p:extLst>
  </p:cSld>
  <p:clrMapOvr>
    <a:masterClrMapping/>
  </p:clrMapOvr>
  <p:transition>
    <p:wip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6443138"/>
      </p:ext>
    </p:extLst>
  </p:cSld>
  <p:clrMapOvr>
    <a:masterClrMapping/>
  </p:clrMapOvr>
  <p:transition>
    <p:wip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8058119"/>
      </p:ext>
    </p:extLst>
  </p:cSld>
  <p:clrMapOvr>
    <a:masterClrMapping/>
  </p:clrMapOvr>
  <p:transition>
    <p:wip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88467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910525"/>
      </p:ext>
    </p:extLst>
  </p:cSld>
  <p:clrMapOvr>
    <a:masterClrMapping/>
  </p:clrMapOvr>
  <p:transition>
    <p:wip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9337636"/>
      </p:ext>
    </p:extLst>
  </p:cSld>
  <p:clrMapOvr>
    <a:masterClrMapping/>
  </p:clrMapOvr>
  <p:transition>
    <p:wip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1387290"/>
      </p:ext>
    </p:extLst>
  </p:cSld>
  <p:clrMapOvr>
    <a:masterClrMapping/>
  </p:clrMapOvr>
  <p:transition>
    <p:wip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6610284"/>
      </p:ext>
    </p:extLst>
  </p:cSld>
  <p:clrMapOvr>
    <a:masterClrMapping/>
  </p:clrMapOvr>
  <p:transition>
    <p:wip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76459"/>
      </p:ext>
    </p:extLst>
  </p:cSld>
  <p:clrMapOvr>
    <a:masterClrMapping/>
  </p:clrMapOvr>
  <p:transition>
    <p:wip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623149"/>
      </p:ext>
    </p:extLst>
  </p:cSld>
  <p:clrMapOvr>
    <a:masterClrMapping/>
  </p:clrMapOvr>
  <p:transition>
    <p:wip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313069"/>
      </p:ext>
    </p:extLst>
  </p:cSld>
  <p:clrMapOvr>
    <a:masterClrMapping/>
  </p:clrMapOvr>
  <p:transition>
    <p:wip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447566"/>
      </p:ext>
    </p:extLst>
  </p:cSld>
  <p:clrMapOvr>
    <a:masterClrMapping/>
  </p:clrMapOvr>
  <p:transition>
    <p:wip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1068081"/>
      </p:ext>
    </p:extLst>
  </p:cSld>
  <p:clrMapOvr>
    <a:masterClrMapping/>
  </p:clrMapOvr>
  <p:transition>
    <p:wip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826543"/>
      </p:ext>
    </p:extLst>
  </p:cSld>
  <p:clrMapOvr>
    <a:masterClrMapping/>
  </p:clrMapOvr>
  <p:transition>
    <p:wip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930557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772556"/>
      </p:ext>
    </p:extLst>
  </p:cSld>
  <p:clrMapOvr>
    <a:masterClrMapping/>
  </p:clrMapOvr>
  <p:transition>
    <p:wip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932320"/>
      </p:ext>
    </p:extLst>
  </p:cSld>
  <p:clrMapOvr>
    <a:masterClrMapping/>
  </p:clrMapOvr>
  <p:transition>
    <p:wip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9565650"/>
      </p:ext>
    </p:extLst>
  </p:cSld>
  <p:clrMapOvr>
    <a:masterClrMapping/>
  </p:clrMapOvr>
  <p:transition>
    <p:wip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127061"/>
      </p:ext>
    </p:extLst>
  </p:cSld>
  <p:clrMapOvr>
    <a:masterClrMapping/>
  </p:clrMapOvr>
  <p:transition>
    <p:wip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7892509"/>
      </p:ext>
    </p:extLst>
  </p:cSld>
  <p:clrMapOvr>
    <a:masterClrMapping/>
  </p:clrMapOvr>
  <p:transition>
    <p:wip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101592"/>
      </p:ext>
    </p:extLst>
  </p:cSld>
  <p:clrMapOvr>
    <a:masterClrMapping/>
  </p:clrMapOvr>
  <p:transition>
    <p:wip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868249"/>
      </p:ext>
    </p:extLst>
  </p:cSld>
  <p:clrMapOvr>
    <a:masterClrMapping/>
  </p:clrMapOvr>
  <p:transition>
    <p:wip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321976"/>
      </p:ext>
    </p:extLst>
  </p:cSld>
  <p:clrMapOvr>
    <a:masterClrMapping/>
  </p:clrMapOvr>
  <p:transition>
    <p:wip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8878619"/>
      </p:ext>
    </p:extLst>
  </p:cSld>
  <p:clrMapOvr>
    <a:masterClrMapping/>
  </p:clrMapOvr>
  <p:transition>
    <p:wip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597075"/>
      </p:ext>
    </p:extLst>
  </p:cSld>
  <p:clrMapOvr>
    <a:masterClrMapping/>
  </p:clrMapOvr>
  <p:transition>
    <p:wip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0644749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890800"/>
      </p:ext>
    </p:extLst>
  </p:cSld>
  <p:clrMapOvr>
    <a:masterClrMapping/>
  </p:clrMapOvr>
  <p:transition>
    <p:wip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0447841"/>
      </p:ext>
    </p:extLst>
  </p:cSld>
  <p:clrMapOvr>
    <a:masterClrMapping/>
  </p:clrMapOvr>
  <p:transition>
    <p:wip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010142"/>
      </p:ext>
    </p:extLst>
  </p:cSld>
  <p:clrMapOvr>
    <a:masterClrMapping/>
  </p:clrMapOvr>
  <p:transition>
    <p:wip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3019853"/>
      </p:ext>
    </p:extLst>
  </p:cSld>
  <p:clrMapOvr>
    <a:masterClrMapping/>
  </p:clrMapOvr>
  <p:transition>
    <p:wip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750056"/>
      </p:ext>
    </p:extLst>
  </p:cSld>
  <p:clrMapOvr>
    <a:masterClrMapping/>
  </p:clrMapOvr>
  <p:transition>
    <p:wip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4896624"/>
      </p:ext>
    </p:extLst>
  </p:cSld>
  <p:clrMapOvr>
    <a:masterClrMapping/>
  </p:clrMapOvr>
  <p:transition>
    <p:wip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28941"/>
      </p:ext>
    </p:extLst>
  </p:cSld>
  <p:clrMapOvr>
    <a:masterClrMapping/>
  </p:clrMapOvr>
  <p:transition>
    <p:wip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013850"/>
      </p:ext>
    </p:extLst>
  </p:cSld>
  <p:clrMapOvr>
    <a:masterClrMapping/>
  </p:clrMapOvr>
  <p:transition>
    <p:wip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171038"/>
      </p:ext>
    </p:extLst>
  </p:cSld>
  <p:clrMapOvr>
    <a:masterClrMapping/>
  </p:clrMapOvr>
  <p:transition>
    <p:wip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136654"/>
      </p:ext>
    </p:extLst>
  </p:cSld>
  <p:clrMapOvr>
    <a:masterClrMapping/>
  </p:clrMapOvr>
  <p:transition>
    <p:wip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5622797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ransition>
    <p:wipe/>
  </p:transition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>
    <p:wipe/>
  </p:transition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77800"/>
            <a:ext cx="1046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05100"/>
            <a:ext cx="39624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104648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0"/>
            <a:ext cx="1046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D069E-8986-4643-9AAB-60192A54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108BB-4C68-453A-A7D5-E8A0227A2D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7188" indent="0">
              <a:buNone/>
            </a:pPr>
            <a:r>
              <a:rPr lang="en-US" sz="4000" dirty="0"/>
              <a:t>Why do you think we see so many angels at Christmas time? </a:t>
            </a:r>
          </a:p>
          <a:p>
            <a:pPr marL="357188" indent="0">
              <a:buNone/>
            </a:pPr>
            <a:r>
              <a:rPr lang="en-GB" sz="4000" dirty="0"/>
              <a:t>Can you name the times when angels appear in the Christmas story?</a:t>
            </a:r>
          </a:p>
        </p:txBody>
      </p:sp>
      <p:pic>
        <p:nvPicPr>
          <p:cNvPr id="1026" name="Picture 2" descr="Image result for christmas angels&quot;">
            <a:extLst>
              <a:ext uri="{FF2B5EF4-FFF2-40B4-BE49-F238E27FC236}">
                <a16:creationId xmlns:a16="http://schemas.microsoft.com/office/drawing/2014/main" id="{8EC31062-D70B-4056-B035-5915B2B84F3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2606675"/>
            <a:ext cx="5775325" cy="577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726440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DE41-BBC1-45D5-83FC-5C56E065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E41EE-B428-45CD-9C22-706E133B5A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57188" indent="0">
              <a:buNone/>
            </a:pPr>
            <a:r>
              <a:rPr lang="en-GB" sz="4800" i="1" dirty="0"/>
              <a:t>Gospel – Matthew 1:18-25 – The angel appears to Joseph in a dream</a:t>
            </a:r>
            <a:endParaRPr lang="en-GB" sz="4800" b="1" i="1" dirty="0"/>
          </a:p>
          <a:p>
            <a:endParaRPr lang="en-GB" dirty="0"/>
          </a:p>
        </p:txBody>
      </p:sp>
      <p:pic>
        <p:nvPicPr>
          <p:cNvPr id="5" name="Picture 2" descr="Image result for angel appears to joseph in a dream&quot;">
            <a:extLst>
              <a:ext uri="{FF2B5EF4-FFF2-40B4-BE49-F238E27FC236}">
                <a16:creationId xmlns:a16="http://schemas.microsoft.com/office/drawing/2014/main" id="{99F98B95-855E-47F9-883F-20F67BC301F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091956"/>
            <a:ext cx="5775325" cy="48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823160"/>
      </p:ext>
    </p:extLst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Pages>0</Pages>
  <Words>39</Words>
  <Characters>0</Characters>
  <Application>Microsoft Office PowerPoint</Application>
  <PresentationFormat>Custom</PresentationFormat>
  <Lines>0</Lines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</vt:i4>
      </vt:variant>
    </vt:vector>
  </HeadingPairs>
  <TitlesOfParts>
    <vt:vector size="18" baseType="lpstr">
      <vt:lpstr>Arial</vt:lpstr>
      <vt:lpstr>Gill Sans</vt:lpstr>
      <vt:lpstr>Blank</vt:lpstr>
      <vt:lpstr>Title &amp; Bullets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Bullets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Lindsey Brown</dc:creator>
  <cp:keywords/>
  <dc:description/>
  <cp:lastModifiedBy>Lindsey Brown</cp:lastModifiedBy>
  <cp:revision>15</cp:revision>
  <cp:lastPrinted>2019-12-16T13:46:00Z</cp:lastPrinted>
  <dcterms:modified xsi:type="dcterms:W3CDTF">2019-12-17T14:43:22Z</dcterms:modified>
</cp:coreProperties>
</file>