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  <p:sldMasterId id="2147483654" r:id="rId7"/>
    <p:sldMasterId id="2147483655" r:id="rId8"/>
    <p:sldMasterId id="2147483656" r:id="rId9"/>
    <p:sldMasterId id="2147483657" r:id="rId10"/>
    <p:sldMasterId id="2147483658" r:id="rId11"/>
    <p:sldMasterId id="2147483659" r:id="rId12"/>
    <p:sldMasterId id="2147483660" r:id="rId13"/>
    <p:sldMasterId id="2147483661" r:id="rId14"/>
  </p:sldMasterIdLst>
  <p:sldIdLst>
    <p:sldId id="261" r:id="rId15"/>
    <p:sldId id="262" r:id="rId16"/>
  </p:sldIdLst>
  <p:sldSz cx="13004800" cy="9753600"/>
  <p:notesSz cx="6799263" cy="9929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457200" rtl="0" eaLnBrk="1" latinLnBrk="0" hangingPunct="1">
      <a:defRPr sz="1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457200" rtl="0" eaLnBrk="1" latinLnBrk="0" hangingPunct="1">
      <a:defRPr sz="1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457200" rtl="0" eaLnBrk="1" latinLnBrk="0" hangingPunct="1">
      <a:defRPr sz="1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457200" rtl="0" eaLnBrk="1" latinLnBrk="0" hangingPunct="1">
      <a:defRPr sz="1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722" y="108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2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.xml"/><Relationship Id="rId10" Type="http://schemas.openxmlformats.org/officeDocument/2006/relationships/slideMaster" Target="slideMasters/slideMaster10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41840742"/>
      </p:ext>
    </p:extLst>
  </p:cSld>
  <p:clrMapOvr>
    <a:masterClrMapping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41585271"/>
      </p:ext>
    </p:extLst>
  </p:cSld>
  <p:clrMapOvr>
    <a:masterClrMapping/>
  </p:clrMapOvr>
  <p:transition>
    <p:wipe/>
  </p:transition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33782245"/>
      </p:ext>
    </p:extLst>
  </p:cSld>
  <p:clrMapOvr>
    <a:masterClrMapping/>
  </p:clrMapOvr>
  <p:transition>
    <p:wipe/>
  </p:transition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35531530"/>
      </p:ext>
    </p:extLst>
  </p:cSld>
  <p:clrMapOvr>
    <a:masterClrMapping/>
  </p:clrMapOvr>
  <p:transition>
    <p:wipe/>
  </p:transition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6419895"/>
      </p:ext>
    </p:extLst>
  </p:cSld>
  <p:clrMapOvr>
    <a:masterClrMapping/>
  </p:clrMapOvr>
  <p:transition>
    <p:wipe/>
  </p:transition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1270000"/>
            <a:ext cx="5156200" cy="721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1270000"/>
            <a:ext cx="5156200" cy="721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77464961"/>
      </p:ext>
    </p:extLst>
  </p:cSld>
  <p:clrMapOvr>
    <a:masterClrMapping/>
  </p:clrMapOvr>
  <p:transition>
    <p:wipe/>
  </p:transition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17414380"/>
      </p:ext>
    </p:extLst>
  </p:cSld>
  <p:clrMapOvr>
    <a:masterClrMapping/>
  </p:clrMapOvr>
  <p:transition>
    <p:wipe/>
  </p:transition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98307544"/>
      </p:ext>
    </p:extLst>
  </p:cSld>
  <p:clrMapOvr>
    <a:masterClrMapping/>
  </p:clrMapOvr>
  <p:transition>
    <p:wipe/>
  </p:transition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2306200"/>
      </p:ext>
    </p:extLst>
  </p:cSld>
  <p:clrMapOvr>
    <a:masterClrMapping/>
  </p:clrMapOvr>
  <p:transition>
    <p:wipe/>
  </p:transition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58266588"/>
      </p:ext>
    </p:extLst>
  </p:cSld>
  <p:clrMapOvr>
    <a:masterClrMapping/>
  </p:clrMapOvr>
  <p:transition>
    <p:wipe/>
  </p:transition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87420401"/>
      </p:ext>
    </p:extLst>
  </p:cSld>
  <p:clrMapOvr>
    <a:masterClrMapping/>
  </p:clrMapOvr>
  <p:transition>
    <p:wipe/>
  </p:transition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1894819"/>
      </p:ext>
    </p:extLst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390525"/>
            <a:ext cx="2925762" cy="832167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390525"/>
            <a:ext cx="8624888" cy="83216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4520304"/>
      </p:ext>
    </p:extLst>
  </p:cSld>
  <p:clrMapOvr>
    <a:masterClrMapping/>
  </p:clrMapOvr>
  <p:transition>
    <p:wipe/>
  </p:transition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390525"/>
            <a:ext cx="2925762" cy="809307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390525"/>
            <a:ext cx="8624888" cy="80930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59860658"/>
      </p:ext>
    </p:extLst>
  </p:cSld>
  <p:clrMapOvr>
    <a:masterClrMapping/>
  </p:clrMapOvr>
  <p:transition>
    <p:wipe/>
  </p:transition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86049217"/>
      </p:ext>
    </p:extLst>
  </p:cSld>
  <p:clrMapOvr>
    <a:masterClrMapping/>
  </p:clrMapOvr>
  <p:transition>
    <p:wipe/>
  </p:transition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48674377"/>
      </p:ext>
    </p:extLst>
  </p:cSld>
  <p:clrMapOvr>
    <a:masterClrMapping/>
  </p:clrMapOvr>
  <p:transition>
    <p:wipe/>
  </p:transition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2731066"/>
      </p:ext>
    </p:extLst>
  </p:cSld>
  <p:clrMapOvr>
    <a:masterClrMapping/>
  </p:clrMapOvr>
  <p:transition>
    <p:wipe/>
  </p:transition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05100"/>
            <a:ext cx="2444750" cy="584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150" y="2705100"/>
            <a:ext cx="2444750" cy="584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82888643"/>
      </p:ext>
    </p:extLst>
  </p:cSld>
  <p:clrMapOvr>
    <a:masterClrMapping/>
  </p:clrMapOvr>
  <p:transition>
    <p:wipe/>
  </p:transition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29884305"/>
      </p:ext>
    </p:extLst>
  </p:cSld>
  <p:clrMapOvr>
    <a:masterClrMapping/>
  </p:clrMapOvr>
  <p:transition>
    <p:wipe/>
  </p:transition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52351128"/>
      </p:ext>
    </p:extLst>
  </p:cSld>
  <p:clrMapOvr>
    <a:masterClrMapping/>
  </p:clrMapOvr>
  <p:transition>
    <p:wipe/>
  </p:transition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1458276"/>
      </p:ext>
    </p:extLst>
  </p:cSld>
  <p:clrMapOvr>
    <a:masterClrMapping/>
  </p:clrMapOvr>
  <p:transition>
    <p:wipe/>
  </p:transition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28244146"/>
      </p:ext>
    </p:extLst>
  </p:cSld>
  <p:clrMapOvr>
    <a:masterClrMapping/>
  </p:clrMapOvr>
  <p:transition>
    <p:wipe/>
  </p:transition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15345579"/>
      </p:ext>
    </p:extLst>
  </p:cSld>
  <p:clrMapOvr>
    <a:masterClrMapping/>
  </p:clrMapOvr>
  <p:transition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76508779"/>
      </p:ext>
    </p:extLst>
  </p:cSld>
  <p:clrMapOvr>
    <a:masterClrMapping/>
  </p:clrMapOvr>
  <p:transition>
    <p:wipe/>
  </p:transition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89406325"/>
      </p:ext>
    </p:extLst>
  </p:cSld>
  <p:clrMapOvr>
    <a:masterClrMapping/>
  </p:clrMapOvr>
  <p:transition>
    <p:wipe/>
  </p:transition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39713"/>
            <a:ext cx="2616200" cy="8305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39713"/>
            <a:ext cx="7696200" cy="8305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38454816"/>
      </p:ext>
    </p:extLst>
  </p:cSld>
  <p:clrMapOvr>
    <a:masterClrMapping/>
  </p:clrMapOvr>
  <p:transition>
    <p:wipe/>
  </p:transition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15513933"/>
      </p:ext>
    </p:extLst>
  </p:cSld>
  <p:clrMapOvr>
    <a:masterClrMapping/>
  </p:clrMapOvr>
  <p:transition>
    <p:wipe/>
  </p:transition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7336615"/>
      </p:ext>
    </p:extLst>
  </p:cSld>
  <p:clrMapOvr>
    <a:masterClrMapping/>
  </p:clrMapOvr>
  <p:transition>
    <p:wipe/>
  </p:transition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8747953"/>
      </p:ext>
    </p:extLst>
  </p:cSld>
  <p:clrMapOvr>
    <a:masterClrMapping/>
  </p:clrMapOvr>
  <p:transition>
    <p:wipe/>
  </p:transition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698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698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79106069"/>
      </p:ext>
    </p:extLst>
  </p:cSld>
  <p:clrMapOvr>
    <a:masterClrMapping/>
  </p:clrMapOvr>
  <p:transition>
    <p:wipe/>
  </p:transition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14677702"/>
      </p:ext>
    </p:extLst>
  </p:cSld>
  <p:clrMapOvr>
    <a:masterClrMapping/>
  </p:clrMapOvr>
  <p:transition>
    <p:wipe/>
  </p:transition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95074767"/>
      </p:ext>
    </p:extLst>
  </p:cSld>
  <p:clrMapOvr>
    <a:masterClrMapping/>
  </p:clrMapOvr>
  <p:transition>
    <p:wipe/>
  </p:transition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1298053"/>
      </p:ext>
    </p:extLst>
  </p:cSld>
  <p:clrMapOvr>
    <a:masterClrMapping/>
  </p:clrMapOvr>
  <p:transition>
    <p:wipe/>
  </p:transition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0603207"/>
      </p:ext>
    </p:extLst>
  </p:cSld>
  <p:clrMapOvr>
    <a:masterClrMapping/>
  </p:clrMapOvr>
  <p:transition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72895287"/>
      </p:ext>
    </p:extLst>
  </p:cSld>
  <p:clrMapOvr>
    <a:masterClrMapping/>
  </p:clrMapOvr>
  <p:transition>
    <p:wipe/>
  </p:transition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9595300"/>
      </p:ext>
    </p:extLst>
  </p:cSld>
  <p:clrMapOvr>
    <a:masterClrMapping/>
  </p:clrMapOvr>
  <p:transition>
    <p:wipe/>
  </p:transition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51736617"/>
      </p:ext>
    </p:extLst>
  </p:cSld>
  <p:clrMapOvr>
    <a:masterClrMapping/>
  </p:clrMapOvr>
  <p:transition>
    <p:wipe/>
  </p:transition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177800"/>
            <a:ext cx="2616200" cy="9575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177800"/>
            <a:ext cx="7696200" cy="9575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08372742"/>
      </p:ext>
    </p:extLst>
  </p:cSld>
  <p:clrMapOvr>
    <a:masterClrMapping/>
  </p:clrMapOvr>
  <p:transition>
    <p:wipe/>
  </p:transition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94326821"/>
      </p:ext>
    </p:extLst>
  </p:cSld>
  <p:clrMapOvr>
    <a:masterClrMapping/>
  </p:clrMapOvr>
  <p:transition>
    <p:wipe/>
  </p:transition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52752150"/>
      </p:ext>
    </p:extLst>
  </p:cSld>
  <p:clrMapOvr>
    <a:masterClrMapping/>
  </p:clrMapOvr>
  <p:transition>
    <p:wipe/>
  </p:transition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24066084"/>
      </p:ext>
    </p:extLst>
  </p:cSld>
  <p:clrMapOvr>
    <a:masterClrMapping/>
  </p:clrMapOvr>
  <p:transition>
    <p:wipe/>
  </p:transition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72400" y="2705100"/>
            <a:ext cx="1905000" cy="584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829800" y="2705100"/>
            <a:ext cx="1905000" cy="584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25343908"/>
      </p:ext>
    </p:extLst>
  </p:cSld>
  <p:clrMapOvr>
    <a:masterClrMapping/>
  </p:clrMapOvr>
  <p:transition>
    <p:wipe/>
  </p:transition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991818"/>
      </p:ext>
    </p:extLst>
  </p:cSld>
  <p:clrMapOvr>
    <a:masterClrMapping/>
  </p:clrMapOvr>
  <p:transition>
    <p:wipe/>
  </p:transition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06736882"/>
      </p:ext>
    </p:extLst>
  </p:cSld>
  <p:clrMapOvr>
    <a:masterClrMapping/>
  </p:clrMapOvr>
  <p:transition>
    <p:wipe/>
  </p:transition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35786"/>
      </p:ext>
    </p:extLst>
  </p:cSld>
  <p:clrMapOvr>
    <a:masterClrMapping/>
  </p:clrMapOvr>
  <p:transition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92006531"/>
      </p:ext>
    </p:extLst>
  </p:cSld>
  <p:clrMapOvr>
    <a:masterClrMapping/>
  </p:clrMapOvr>
  <p:transition>
    <p:wipe/>
  </p:transition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178572"/>
      </p:ext>
    </p:extLst>
  </p:cSld>
  <p:clrMapOvr>
    <a:masterClrMapping/>
  </p:clrMapOvr>
  <p:transition>
    <p:wipe/>
  </p:transition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6627837"/>
      </p:ext>
    </p:extLst>
  </p:cSld>
  <p:clrMapOvr>
    <a:masterClrMapping/>
  </p:clrMapOvr>
  <p:transition>
    <p:wipe/>
  </p:transition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52298830"/>
      </p:ext>
    </p:extLst>
  </p:cSld>
  <p:clrMapOvr>
    <a:masterClrMapping/>
  </p:clrMapOvr>
  <p:transition>
    <p:wipe/>
  </p:transition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39713"/>
            <a:ext cx="2616200" cy="8305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39713"/>
            <a:ext cx="7696200" cy="8305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42105027"/>
      </p:ext>
    </p:extLst>
  </p:cSld>
  <p:clrMapOvr>
    <a:masterClrMapping/>
  </p:clrMapOvr>
  <p:transition>
    <p:wipe/>
  </p:transition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22178478"/>
      </p:ext>
    </p:extLst>
  </p:cSld>
  <p:clrMapOvr>
    <a:masterClrMapping/>
  </p:clrMapOvr>
  <p:transition>
    <p:wipe/>
  </p:transition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34739001"/>
      </p:ext>
    </p:extLst>
  </p:cSld>
  <p:clrMapOvr>
    <a:masterClrMapping/>
  </p:clrMapOvr>
  <p:transition>
    <p:wipe/>
  </p:transition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4584696"/>
      </p:ext>
    </p:extLst>
  </p:cSld>
  <p:clrMapOvr>
    <a:masterClrMapping/>
  </p:clrMapOvr>
  <p:transition>
    <p:wipe/>
  </p:transition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05100"/>
            <a:ext cx="2444750" cy="584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150" y="2705100"/>
            <a:ext cx="2444750" cy="584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19134494"/>
      </p:ext>
    </p:extLst>
  </p:cSld>
  <p:clrMapOvr>
    <a:masterClrMapping/>
  </p:clrMapOvr>
  <p:transition>
    <p:wipe/>
  </p:transition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48446942"/>
      </p:ext>
    </p:extLst>
  </p:cSld>
  <p:clrMapOvr>
    <a:masterClrMapping/>
  </p:clrMapOvr>
  <p:transition>
    <p:wipe/>
  </p:transition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91777572"/>
      </p:ext>
    </p:extLst>
  </p:cSld>
  <p:clrMapOvr>
    <a:masterClrMapping/>
  </p:clrMapOvr>
  <p:transition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05100"/>
            <a:ext cx="5156200" cy="584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05100"/>
            <a:ext cx="5156200" cy="584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2982741"/>
      </p:ext>
    </p:extLst>
  </p:cSld>
  <p:clrMapOvr>
    <a:masterClrMapping/>
  </p:clrMapOvr>
  <p:transition>
    <p:wipe/>
  </p:transition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7972753"/>
      </p:ext>
    </p:extLst>
  </p:cSld>
  <p:clrMapOvr>
    <a:masterClrMapping/>
  </p:clrMapOvr>
  <p:transition>
    <p:wipe/>
  </p:transition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64683904"/>
      </p:ext>
    </p:extLst>
  </p:cSld>
  <p:clrMapOvr>
    <a:masterClrMapping/>
  </p:clrMapOvr>
  <p:transition>
    <p:wipe/>
  </p:transition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0715602"/>
      </p:ext>
    </p:extLst>
  </p:cSld>
  <p:clrMapOvr>
    <a:masterClrMapping/>
  </p:clrMapOvr>
  <p:transition>
    <p:wipe/>
  </p:transition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78169365"/>
      </p:ext>
    </p:extLst>
  </p:cSld>
  <p:clrMapOvr>
    <a:masterClrMapping/>
  </p:clrMapOvr>
  <p:transition>
    <p:wipe/>
  </p:transition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39713"/>
            <a:ext cx="2616200" cy="8305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39713"/>
            <a:ext cx="7696200" cy="8305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6913799"/>
      </p:ext>
    </p:extLst>
  </p:cSld>
  <p:clrMapOvr>
    <a:masterClrMapping/>
  </p:clrMapOvr>
  <p:transition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0145393"/>
      </p:ext>
    </p:extLst>
  </p:cSld>
  <p:clrMapOvr>
    <a:masterClrMapping/>
  </p:clrMapOvr>
  <p:transition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69555142"/>
      </p:ext>
    </p:extLst>
  </p:cSld>
  <p:clrMapOvr>
    <a:masterClrMapping/>
  </p:clrMapOvr>
  <p:transition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2969472"/>
      </p:ext>
    </p:extLst>
  </p:cSld>
  <p:clrMapOvr>
    <a:masterClrMapping/>
  </p:clrMapOvr>
  <p:transition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35335051"/>
      </p:ext>
    </p:extLst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3800548"/>
      </p:ext>
    </p:extLst>
  </p:cSld>
  <p:clrMapOvr>
    <a:masterClrMapping/>
  </p:clrMapOvr>
  <p:transition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5862706"/>
      </p:ext>
    </p:extLst>
  </p:cSld>
  <p:clrMapOvr>
    <a:masterClrMapping/>
  </p:clrMapOvr>
  <p:transition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58755952"/>
      </p:ext>
    </p:extLst>
  </p:cSld>
  <p:clrMapOvr>
    <a:masterClrMapping/>
  </p:clrMapOvr>
  <p:transition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39713"/>
            <a:ext cx="2616200" cy="8305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39713"/>
            <a:ext cx="7696200" cy="8305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95470418"/>
      </p:ext>
    </p:extLst>
  </p:cSld>
  <p:clrMapOvr>
    <a:masterClrMapping/>
  </p:clrMapOvr>
  <p:transition>
    <p:wip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281039927"/>
      </p:ext>
    </p:extLst>
  </p:cSld>
  <p:clrMapOvr>
    <a:masterClrMapping/>
  </p:clrMapOvr>
  <p:transition>
    <p:wip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00795425"/>
      </p:ext>
    </p:extLst>
  </p:cSld>
  <p:clrMapOvr>
    <a:masterClrMapping/>
  </p:clrMapOvr>
  <p:transition>
    <p:wip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16785933"/>
      </p:ext>
    </p:extLst>
  </p:cSld>
  <p:clrMapOvr>
    <a:masterClrMapping/>
  </p:clrMapOvr>
  <p:transition>
    <p:wip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25036223"/>
      </p:ext>
    </p:extLst>
  </p:cSld>
  <p:clrMapOvr>
    <a:masterClrMapping/>
  </p:clrMapOvr>
  <p:transition>
    <p:wip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21870368"/>
      </p:ext>
    </p:extLst>
  </p:cSld>
  <p:clrMapOvr>
    <a:masterClrMapping/>
  </p:clrMapOvr>
  <p:transition>
    <p:wip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63748818"/>
      </p:ext>
    </p:extLst>
  </p:cSld>
  <p:clrMapOvr>
    <a:masterClrMapping/>
  </p:clrMapOvr>
  <p:transition>
    <p:wip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5658578"/>
      </p:ext>
    </p:extLst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83338684"/>
      </p:ext>
    </p:extLst>
  </p:cSld>
  <p:clrMapOvr>
    <a:masterClrMapping/>
  </p:clrMapOvr>
  <p:transition>
    <p:wip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26374861"/>
      </p:ext>
    </p:extLst>
  </p:cSld>
  <p:clrMapOvr>
    <a:masterClrMapping/>
  </p:clrMapOvr>
  <p:transition>
    <p:wip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7226027"/>
      </p:ext>
    </p:extLst>
  </p:cSld>
  <p:clrMapOvr>
    <a:masterClrMapping/>
  </p:clrMapOvr>
  <p:transition>
    <p:wip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93091685"/>
      </p:ext>
    </p:extLst>
  </p:cSld>
  <p:clrMapOvr>
    <a:masterClrMapping/>
  </p:clrMapOvr>
  <p:transition>
    <p:wip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2276475"/>
            <a:ext cx="2925762" cy="64357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8624888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30961021"/>
      </p:ext>
    </p:extLst>
  </p:cSld>
  <p:clrMapOvr>
    <a:masterClrMapping/>
  </p:clrMapOvr>
  <p:transition>
    <p:wip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34117793"/>
      </p:ext>
    </p:extLst>
  </p:cSld>
  <p:clrMapOvr>
    <a:masterClrMapping/>
  </p:clrMapOvr>
  <p:transition>
    <p:wip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6526200"/>
      </p:ext>
    </p:extLst>
  </p:cSld>
  <p:clrMapOvr>
    <a:masterClrMapping/>
  </p:clrMapOvr>
  <p:transition>
    <p:wip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3212960"/>
      </p:ext>
    </p:extLst>
  </p:cSld>
  <p:clrMapOvr>
    <a:masterClrMapping/>
  </p:clrMapOvr>
  <p:transition>
    <p:wip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3568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3568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26998002"/>
      </p:ext>
    </p:extLst>
  </p:cSld>
  <p:clrMapOvr>
    <a:masterClrMapping/>
  </p:clrMapOvr>
  <p:transition>
    <p:wip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056409"/>
      </p:ext>
    </p:extLst>
  </p:cSld>
  <p:clrMapOvr>
    <a:masterClrMapping/>
  </p:clrMapOvr>
  <p:transition>
    <p:wip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42724974"/>
      </p:ext>
    </p:extLst>
  </p:cSld>
  <p:clrMapOvr>
    <a:masterClrMapping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3128090"/>
      </p:ext>
    </p:extLst>
  </p:cSld>
  <p:clrMapOvr>
    <a:masterClrMapping/>
  </p:clrMapOvr>
  <p:transition>
    <p:wip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5408240"/>
      </p:ext>
    </p:extLst>
  </p:cSld>
  <p:clrMapOvr>
    <a:masterClrMapping/>
  </p:clrMapOvr>
  <p:transition>
    <p:wip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6731249"/>
      </p:ext>
    </p:extLst>
  </p:cSld>
  <p:clrMapOvr>
    <a:masterClrMapping/>
  </p:clrMapOvr>
  <p:transition>
    <p:wip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7131253"/>
      </p:ext>
    </p:extLst>
  </p:cSld>
  <p:clrMapOvr>
    <a:masterClrMapping/>
  </p:clrMapOvr>
  <p:transition>
    <p:wip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67188789"/>
      </p:ext>
    </p:extLst>
  </p:cSld>
  <p:clrMapOvr>
    <a:masterClrMapping/>
  </p:clrMapOvr>
  <p:transition>
    <p:wip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0"/>
            <a:ext cx="2616200" cy="85979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0"/>
            <a:ext cx="7696200" cy="85979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9556763"/>
      </p:ext>
    </p:extLst>
  </p:cSld>
  <p:clrMapOvr>
    <a:masterClrMapping/>
  </p:clrMapOvr>
  <p:transition>
    <p:wip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94316282"/>
      </p:ext>
    </p:extLst>
  </p:cSld>
  <p:clrMapOvr>
    <a:masterClrMapping/>
  </p:clrMapOvr>
  <p:transition>
    <p:wip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72914617"/>
      </p:ext>
    </p:extLst>
  </p:cSld>
  <p:clrMapOvr>
    <a:masterClrMapping/>
  </p:clrMapOvr>
  <p:transition>
    <p:wip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2237762"/>
      </p:ext>
    </p:extLst>
  </p:cSld>
  <p:clrMapOvr>
    <a:masterClrMapping/>
  </p:clrMapOvr>
  <p:transition>
    <p:wip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93611578"/>
      </p:ext>
    </p:extLst>
  </p:cSld>
  <p:clrMapOvr>
    <a:masterClrMapping/>
  </p:clrMapOvr>
  <p:transition>
    <p:wip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55654546"/>
      </p:ext>
    </p:extLst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02910471"/>
      </p:ext>
    </p:extLst>
  </p:cSld>
  <p:clrMapOvr>
    <a:masterClrMapping/>
  </p:clrMapOvr>
  <p:transition>
    <p:wipe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54644399"/>
      </p:ext>
    </p:extLst>
  </p:cSld>
  <p:clrMapOvr>
    <a:masterClrMapping/>
  </p:clrMapOvr>
  <p:transition>
    <p:wip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4171707"/>
      </p:ext>
    </p:extLst>
  </p:cSld>
  <p:clrMapOvr>
    <a:masterClrMapping/>
  </p:clrMapOvr>
  <p:transition>
    <p:wipe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41784105"/>
      </p:ext>
    </p:extLst>
  </p:cSld>
  <p:clrMapOvr>
    <a:masterClrMapping/>
  </p:clrMapOvr>
  <p:transition>
    <p:wipe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15918969"/>
      </p:ext>
    </p:extLst>
  </p:cSld>
  <p:clrMapOvr>
    <a:masterClrMapping/>
  </p:clrMapOvr>
  <p:transition>
    <p:wipe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91331953"/>
      </p:ext>
    </p:extLst>
  </p:cSld>
  <p:clrMapOvr>
    <a:masterClrMapping/>
  </p:clrMapOvr>
  <p:transition>
    <p:wipe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2276475"/>
            <a:ext cx="2925762" cy="67913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8624888" cy="67913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42351704"/>
      </p:ext>
    </p:extLst>
  </p:cSld>
  <p:clrMapOvr>
    <a:masterClrMapping/>
  </p:clrMapOvr>
  <p:transition>
    <p:wipe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792521046"/>
      </p:ext>
    </p:extLst>
  </p:cSld>
  <p:clrMapOvr>
    <a:masterClrMapping/>
  </p:clrMapOvr>
  <p:transition>
    <p:wipe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76913744"/>
      </p:ext>
    </p:extLst>
  </p:cSld>
  <p:clrMapOvr>
    <a:masterClrMapping/>
  </p:clrMapOvr>
  <p:transition>
    <p:wipe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48670599"/>
      </p:ext>
    </p:extLst>
  </p:cSld>
  <p:clrMapOvr>
    <a:masterClrMapping/>
  </p:clrMapOvr>
  <p:transition>
    <p:wipe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2060182"/>
      </p:ext>
    </p:extLst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6060123"/>
      </p:ext>
    </p:extLst>
  </p:cSld>
  <p:clrMapOvr>
    <a:masterClrMapping/>
  </p:clrMapOvr>
  <p:transition>
    <p:wipe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30435213"/>
      </p:ext>
    </p:extLst>
  </p:cSld>
  <p:clrMapOvr>
    <a:masterClrMapping/>
  </p:clrMapOvr>
  <p:transition>
    <p:wipe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06393654"/>
      </p:ext>
    </p:extLst>
  </p:cSld>
  <p:clrMapOvr>
    <a:masterClrMapping/>
  </p:clrMapOvr>
  <p:transition>
    <p:wipe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1477058"/>
      </p:ext>
    </p:extLst>
  </p:cSld>
  <p:clrMapOvr>
    <a:masterClrMapping/>
  </p:clrMapOvr>
  <p:transition>
    <p:wipe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02683527"/>
      </p:ext>
    </p:extLst>
  </p:cSld>
  <p:clrMapOvr>
    <a:masterClrMapping/>
  </p:clrMapOvr>
  <p:transition>
    <p:wipe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9334788"/>
      </p:ext>
    </p:extLst>
  </p:cSld>
  <p:clrMapOvr>
    <a:masterClrMapping/>
  </p:clrMapOvr>
  <p:transition>
    <p:wipe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41798735"/>
      </p:ext>
    </p:extLst>
  </p:cSld>
  <p:clrMapOvr>
    <a:masterClrMapping/>
  </p:clrMapOvr>
  <p:transition>
    <p:wipe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2276475"/>
            <a:ext cx="2925762" cy="67913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8624888" cy="67913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54168668"/>
      </p:ext>
    </p:extLst>
  </p:cSld>
  <p:clrMapOvr>
    <a:masterClrMapping/>
  </p:clrMapOvr>
  <p:transition>
    <p:wipe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46443138"/>
      </p:ext>
    </p:extLst>
  </p:cSld>
  <p:clrMapOvr>
    <a:masterClrMapping/>
  </p:clrMapOvr>
  <p:transition>
    <p:wipe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38058119"/>
      </p:ext>
    </p:extLst>
  </p:cSld>
  <p:clrMapOvr>
    <a:masterClrMapping/>
  </p:clrMapOvr>
  <p:transition>
    <p:wipe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86884679"/>
      </p:ext>
    </p:extLst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5910525"/>
      </p:ext>
    </p:extLst>
  </p:cSld>
  <p:clrMapOvr>
    <a:masterClrMapping/>
  </p:clrMapOvr>
  <p:transition>
    <p:wipe/>
  </p:transition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4787900"/>
            <a:ext cx="2857500" cy="4965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900" y="4787900"/>
            <a:ext cx="2857500" cy="4965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59337636"/>
      </p:ext>
    </p:extLst>
  </p:cSld>
  <p:clrMapOvr>
    <a:masterClrMapping/>
  </p:clrMapOvr>
  <p:transition>
    <p:wipe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71387290"/>
      </p:ext>
    </p:extLst>
  </p:cSld>
  <p:clrMapOvr>
    <a:masterClrMapping/>
  </p:clrMapOvr>
  <p:transition>
    <p:wipe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26610284"/>
      </p:ext>
    </p:extLst>
  </p:cSld>
  <p:clrMapOvr>
    <a:masterClrMapping/>
  </p:clrMapOvr>
  <p:transition>
    <p:wipe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576459"/>
      </p:ext>
    </p:extLst>
  </p:cSld>
  <p:clrMapOvr>
    <a:masterClrMapping/>
  </p:clrMapOvr>
  <p:transition>
    <p:wipe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85623149"/>
      </p:ext>
    </p:extLst>
  </p:cSld>
  <p:clrMapOvr>
    <a:masterClrMapping/>
  </p:clrMapOvr>
  <p:transition>
    <p:wipe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76313069"/>
      </p:ext>
    </p:extLst>
  </p:cSld>
  <p:clrMapOvr>
    <a:masterClrMapping/>
  </p:clrMapOvr>
  <p:transition>
    <p:wipe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27447566"/>
      </p:ext>
    </p:extLst>
  </p:cSld>
  <p:clrMapOvr>
    <a:masterClrMapping/>
  </p:clrMapOvr>
  <p:transition>
    <p:wipe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35550" y="0"/>
            <a:ext cx="1466850" cy="975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0" y="0"/>
            <a:ext cx="4248150" cy="975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61068081"/>
      </p:ext>
    </p:extLst>
  </p:cSld>
  <p:clrMapOvr>
    <a:masterClrMapping/>
  </p:clrMapOvr>
  <p:transition>
    <p:wipe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48826543"/>
      </p:ext>
    </p:extLst>
  </p:cSld>
  <p:clrMapOvr>
    <a:masterClrMapping/>
  </p:clrMapOvr>
  <p:transition>
    <p:wipe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69305574"/>
      </p:ext>
    </p:extLst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0772556"/>
      </p:ext>
    </p:extLst>
  </p:cSld>
  <p:clrMapOvr>
    <a:masterClrMapping/>
  </p:clrMapOvr>
  <p:transition>
    <p:wipe/>
  </p:transition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95932320"/>
      </p:ext>
    </p:extLst>
  </p:cSld>
  <p:clrMapOvr>
    <a:masterClrMapping/>
  </p:clrMapOvr>
  <p:transition>
    <p:wipe/>
  </p:transition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4787900"/>
            <a:ext cx="2857500" cy="4965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900" y="4787900"/>
            <a:ext cx="2857500" cy="4965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89565650"/>
      </p:ext>
    </p:extLst>
  </p:cSld>
  <p:clrMapOvr>
    <a:masterClrMapping/>
  </p:clrMapOvr>
  <p:transition>
    <p:wipe/>
  </p:transition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87127061"/>
      </p:ext>
    </p:extLst>
  </p:cSld>
  <p:clrMapOvr>
    <a:masterClrMapping/>
  </p:clrMapOvr>
  <p:transition>
    <p:wipe/>
  </p:transition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97892509"/>
      </p:ext>
    </p:extLst>
  </p:cSld>
  <p:clrMapOvr>
    <a:masterClrMapping/>
  </p:clrMapOvr>
  <p:transition>
    <p:wipe/>
  </p:transition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6101592"/>
      </p:ext>
    </p:extLst>
  </p:cSld>
  <p:clrMapOvr>
    <a:masterClrMapping/>
  </p:clrMapOvr>
  <p:transition>
    <p:wipe/>
  </p:transition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4868249"/>
      </p:ext>
    </p:extLst>
  </p:cSld>
  <p:clrMapOvr>
    <a:masterClrMapping/>
  </p:clrMapOvr>
  <p:transition>
    <p:wipe/>
  </p:transition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8321976"/>
      </p:ext>
    </p:extLst>
  </p:cSld>
  <p:clrMapOvr>
    <a:masterClrMapping/>
  </p:clrMapOvr>
  <p:transition>
    <p:wipe/>
  </p:transition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8878619"/>
      </p:ext>
    </p:extLst>
  </p:cSld>
  <p:clrMapOvr>
    <a:masterClrMapping/>
  </p:clrMapOvr>
  <p:transition>
    <p:wipe/>
  </p:transition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35550" y="0"/>
            <a:ext cx="1466850" cy="975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0" y="0"/>
            <a:ext cx="4248150" cy="975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97597075"/>
      </p:ext>
    </p:extLst>
  </p:cSld>
  <p:clrMapOvr>
    <a:masterClrMapping/>
  </p:clrMapOvr>
  <p:transition>
    <p:wipe/>
  </p:transition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10644749"/>
      </p:ext>
    </p:extLst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0890800"/>
      </p:ext>
    </p:extLst>
  </p:cSld>
  <p:clrMapOvr>
    <a:masterClrMapping/>
  </p:clrMapOvr>
  <p:transition>
    <p:wipe/>
  </p:transition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10447841"/>
      </p:ext>
    </p:extLst>
  </p:cSld>
  <p:clrMapOvr>
    <a:masterClrMapping/>
  </p:clrMapOvr>
  <p:transition>
    <p:wipe/>
  </p:transition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4010142"/>
      </p:ext>
    </p:extLst>
  </p:cSld>
  <p:clrMapOvr>
    <a:masterClrMapping/>
  </p:clrMapOvr>
  <p:transition>
    <p:wipe/>
  </p:transition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03019853"/>
      </p:ext>
    </p:extLst>
  </p:cSld>
  <p:clrMapOvr>
    <a:masterClrMapping/>
  </p:clrMapOvr>
  <p:transition>
    <p:wipe/>
  </p:transition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3750056"/>
      </p:ext>
    </p:extLst>
  </p:cSld>
  <p:clrMapOvr>
    <a:masterClrMapping/>
  </p:clrMapOvr>
  <p:transition>
    <p:wipe/>
  </p:transition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04896624"/>
      </p:ext>
    </p:extLst>
  </p:cSld>
  <p:clrMapOvr>
    <a:masterClrMapping/>
  </p:clrMapOvr>
  <p:transition>
    <p:wipe/>
  </p:transition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7528941"/>
      </p:ext>
    </p:extLst>
  </p:cSld>
  <p:clrMapOvr>
    <a:masterClrMapping/>
  </p:clrMapOvr>
  <p:transition>
    <p:wipe/>
  </p:transition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3013850"/>
      </p:ext>
    </p:extLst>
  </p:cSld>
  <p:clrMapOvr>
    <a:masterClrMapping/>
  </p:clrMapOvr>
  <p:transition>
    <p:wipe/>
  </p:transition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3171038"/>
      </p:ext>
    </p:extLst>
  </p:cSld>
  <p:clrMapOvr>
    <a:masterClrMapping/>
  </p:clrMapOvr>
  <p:transition>
    <p:wipe/>
  </p:transition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49136654"/>
      </p:ext>
    </p:extLst>
  </p:cSld>
  <p:clrMapOvr>
    <a:masterClrMapping/>
  </p:clrMapOvr>
  <p:transition>
    <p:wipe/>
  </p:transition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254000"/>
            <a:ext cx="2925762" cy="845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54000"/>
            <a:ext cx="8624888" cy="84582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5622797"/>
      </p:ext>
    </p:extLst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transition>
    <p:wipe/>
  </p:transition>
  <p:txStyles>
    <p:titleStyle>
      <a:lvl1pPr marL="39688" indent="-39688"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marL="39688" indent="-39688"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marL="39688" indent="-39688"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marL="39688" indent="-39688"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marL="39688" indent="-39688"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96888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54088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411288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68488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928688" indent="-571500" algn="l" rtl="0" eaLnBrk="0" fontAlgn="base" hangingPunct="0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373188" indent="-571500" algn="l" rtl="0" eaLnBrk="0" fontAlgn="base" hangingPunct="0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817688" indent="-571500" algn="l" rtl="0" eaLnBrk="0" fontAlgn="base" hangingPunct="0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262188" indent="-571500" algn="l" rtl="0" eaLnBrk="0" fontAlgn="base" hangingPunct="0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706688" indent="-571500" algn="l" rtl="0" eaLnBrk="0" fontAlgn="base" hangingPunct="0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3163888" indent="-571500" algn="l" rtl="0" fontAlgn="base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621088" indent="-571500" algn="l" rtl="0" fontAlgn="base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4078288" indent="-571500" algn="l" rtl="0" fontAlgn="base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535488" indent="-571500" algn="l" rtl="0" fontAlgn="base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1270000"/>
            <a:ext cx="10464800" cy="721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text styles</a:t>
            </a:r>
          </a:p>
          <a:p>
            <a:pPr lvl="1"/>
            <a:r>
              <a:rPr lang="en-US">
                <a:sym typeface="Gill Sans" charset="0"/>
              </a:rPr>
              <a:t>Second level</a:t>
            </a:r>
          </a:p>
          <a:p>
            <a:pPr lvl="2"/>
            <a:r>
              <a:rPr lang="en-US">
                <a:sym typeface="Gill Sans" charset="0"/>
              </a:rPr>
              <a:t>Third level</a:t>
            </a:r>
          </a:p>
          <a:p>
            <a:pPr lvl="3"/>
            <a:r>
              <a:rPr lang="en-US">
                <a:sym typeface="Gill Sans" charset="0"/>
              </a:rPr>
              <a:t>Fourth level</a:t>
            </a:r>
          </a:p>
          <a:p>
            <a:pPr lvl="4"/>
            <a:r>
              <a:rPr lang="en-US">
                <a:sym typeface="Gill 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transition>
    <p:wipe/>
  </p:transition>
  <p:txStyles>
    <p:titleStyle>
      <a:lvl1pPr marL="39688" indent="-39688"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marL="39688" indent="-39688"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marL="39688" indent="-39688"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marL="39688" indent="-39688"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marL="39688" indent="-39688"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96888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54088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411288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68488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787400" indent="-571500" algn="l" rtl="0" eaLnBrk="0" fontAlgn="base" hangingPunct="0">
        <a:spcBef>
          <a:spcPts val="4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231900" indent="-571500" algn="l" rtl="0" eaLnBrk="0" fontAlgn="base" hangingPunct="0">
        <a:spcBef>
          <a:spcPts val="4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676400" indent="-571500" algn="l" rtl="0" eaLnBrk="0" fontAlgn="base" hangingPunct="0">
        <a:spcBef>
          <a:spcPts val="4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120900" indent="-571500" algn="l" rtl="0" eaLnBrk="0" fontAlgn="base" hangingPunct="0">
        <a:spcBef>
          <a:spcPts val="4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565400" indent="-571500" algn="l" rtl="0" eaLnBrk="0" fontAlgn="base" hangingPunct="0">
        <a:spcBef>
          <a:spcPts val="4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3022600" indent="-571500" algn="l" rtl="0" fontAlgn="base">
        <a:spcBef>
          <a:spcPts val="4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479800" indent="-571500" algn="l" rtl="0" fontAlgn="base">
        <a:spcBef>
          <a:spcPts val="4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937000" indent="-571500" algn="l" rtl="0" fontAlgn="base">
        <a:spcBef>
          <a:spcPts val="4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394200" indent="-571500" algn="l" rtl="0" fontAlgn="base">
        <a:spcBef>
          <a:spcPts val="4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39713"/>
            <a:ext cx="10464800" cy="246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title style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05100"/>
            <a:ext cx="5041900" cy="584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text styles</a:t>
            </a:r>
          </a:p>
          <a:p>
            <a:pPr lvl="1"/>
            <a:r>
              <a:rPr lang="en-US">
                <a:sym typeface="Gill Sans" charset="0"/>
              </a:rPr>
              <a:t>Second level</a:t>
            </a:r>
          </a:p>
          <a:p>
            <a:pPr lvl="2"/>
            <a:r>
              <a:rPr lang="en-US">
                <a:sym typeface="Gill Sans" charset="0"/>
              </a:rPr>
              <a:t>Third level</a:t>
            </a:r>
          </a:p>
          <a:p>
            <a:pPr lvl="3"/>
            <a:r>
              <a:rPr lang="en-US">
                <a:sym typeface="Gill Sans" charset="0"/>
              </a:rPr>
              <a:t>Fourth level</a:t>
            </a:r>
          </a:p>
          <a:p>
            <a:pPr lvl="4"/>
            <a:r>
              <a:rPr lang="en-US">
                <a:sym typeface="Gill 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0" r:id="rId1"/>
    <p:sldLayoutId id="2147484081" r:id="rId2"/>
    <p:sldLayoutId id="2147484082" r:id="rId3"/>
    <p:sldLayoutId id="2147484083" r:id="rId4"/>
    <p:sldLayoutId id="2147484084" r:id="rId5"/>
    <p:sldLayoutId id="2147484085" r:id="rId6"/>
    <p:sldLayoutId id="2147484086" r:id="rId7"/>
    <p:sldLayoutId id="2147484087" r:id="rId8"/>
    <p:sldLayoutId id="2147484088" r:id="rId9"/>
    <p:sldLayoutId id="2147484089" r:id="rId10"/>
    <p:sldLayoutId id="2147484090" r:id="rId11"/>
  </p:sldLayoutIdLst>
  <p:transition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709613" indent="-493713" algn="l" rtl="0" eaLnBrk="0" fontAlgn="base" hangingPunct="0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154113" indent="-493713" algn="l" rtl="0" eaLnBrk="0" fontAlgn="base" hangingPunct="0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598613" indent="-493713" algn="l" rtl="0" eaLnBrk="0" fontAlgn="base" hangingPunct="0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043113" indent="-493713" algn="l" rtl="0" eaLnBrk="0" fontAlgn="base" hangingPunct="0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487613" indent="-493713" algn="l" rtl="0" eaLnBrk="0" fontAlgn="base" hangingPunct="0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944813" indent="-493713" algn="l" rtl="0" fontAlgn="base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402013" indent="-493713" algn="l" rtl="0" fontAlgn="base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859213" indent="-493713" algn="l" rtl="0" fontAlgn="base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316413" indent="-493713" algn="l" rtl="0" fontAlgn="base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77800"/>
            <a:ext cx="104648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title style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698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text styles</a:t>
            </a:r>
          </a:p>
          <a:p>
            <a:pPr lvl="1"/>
            <a:r>
              <a:rPr lang="en-US">
                <a:sym typeface="Gill Sans" charset="0"/>
              </a:rPr>
              <a:t>Second level</a:t>
            </a:r>
          </a:p>
          <a:p>
            <a:pPr lvl="2"/>
            <a:r>
              <a:rPr lang="en-US">
                <a:sym typeface="Gill Sans" charset="0"/>
              </a:rPr>
              <a:t>Third level</a:t>
            </a:r>
          </a:p>
          <a:p>
            <a:pPr lvl="3"/>
            <a:r>
              <a:rPr lang="en-US">
                <a:sym typeface="Gill Sans" charset="0"/>
              </a:rPr>
              <a:t>Fourth level</a:t>
            </a:r>
          </a:p>
          <a:p>
            <a:pPr lvl="4"/>
            <a:r>
              <a:rPr lang="en-US">
                <a:sym typeface="Gill 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1" r:id="rId1"/>
    <p:sldLayoutId id="2147484092" r:id="rId2"/>
    <p:sldLayoutId id="2147484093" r:id="rId3"/>
    <p:sldLayoutId id="2147484094" r:id="rId4"/>
    <p:sldLayoutId id="2147484095" r:id="rId5"/>
    <p:sldLayoutId id="2147484096" r:id="rId6"/>
    <p:sldLayoutId id="2147484097" r:id="rId7"/>
    <p:sldLayoutId id="2147484098" r:id="rId8"/>
    <p:sldLayoutId id="2147484099" r:id="rId9"/>
    <p:sldLayoutId id="2147484100" r:id="rId10"/>
    <p:sldLayoutId id="2147484101" r:id="rId11"/>
  </p:sldLayoutIdLst>
  <p:transition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709613" indent="-493713" algn="l" rtl="0" eaLnBrk="0" fontAlgn="base" hangingPunct="0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154113" indent="-493713" algn="l" rtl="0" eaLnBrk="0" fontAlgn="base" hangingPunct="0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598613" indent="-493713" algn="l" rtl="0" eaLnBrk="0" fontAlgn="base" hangingPunct="0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043113" indent="-493713" algn="l" rtl="0" eaLnBrk="0" fontAlgn="base" hangingPunct="0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487613" indent="-493713" algn="l" rtl="0" eaLnBrk="0" fontAlgn="base" hangingPunct="0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944813" indent="-493713" algn="l" rtl="0" fontAlgn="base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402013" indent="-493713" algn="l" rtl="0" fontAlgn="base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859213" indent="-493713" algn="l" rtl="0" fontAlgn="base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316413" indent="-493713" algn="l" rtl="0" fontAlgn="base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39713"/>
            <a:ext cx="10464800" cy="246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title style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772400" y="2705100"/>
            <a:ext cx="3962400" cy="584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text styles</a:t>
            </a:r>
          </a:p>
          <a:p>
            <a:pPr lvl="1"/>
            <a:r>
              <a:rPr lang="en-US">
                <a:sym typeface="Gill Sans" charset="0"/>
              </a:rPr>
              <a:t>Second level</a:t>
            </a:r>
          </a:p>
          <a:p>
            <a:pPr lvl="2"/>
            <a:r>
              <a:rPr lang="en-US">
                <a:sym typeface="Gill Sans" charset="0"/>
              </a:rPr>
              <a:t>Third level</a:t>
            </a:r>
          </a:p>
          <a:p>
            <a:pPr lvl="3"/>
            <a:r>
              <a:rPr lang="en-US">
                <a:sym typeface="Gill Sans" charset="0"/>
              </a:rPr>
              <a:t>Fourth level</a:t>
            </a:r>
          </a:p>
          <a:p>
            <a:pPr lvl="4"/>
            <a:r>
              <a:rPr lang="en-US">
                <a:sym typeface="Gill 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  <p:sldLayoutId id="2147484106" r:id="rId5"/>
    <p:sldLayoutId id="2147484107" r:id="rId6"/>
    <p:sldLayoutId id="2147484108" r:id="rId7"/>
    <p:sldLayoutId id="2147484109" r:id="rId8"/>
    <p:sldLayoutId id="2147484110" r:id="rId9"/>
    <p:sldLayoutId id="2147484111" r:id="rId10"/>
    <p:sldLayoutId id="2147484112" r:id="rId11"/>
  </p:sldLayoutIdLst>
  <p:transition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709613" indent="-493713" algn="l" rtl="0" eaLnBrk="0" fontAlgn="base" hangingPunct="0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154113" indent="-493713" algn="l" rtl="0" eaLnBrk="0" fontAlgn="base" hangingPunct="0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598613" indent="-493713" algn="l" rtl="0" eaLnBrk="0" fontAlgn="base" hangingPunct="0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043113" indent="-493713" algn="l" rtl="0" eaLnBrk="0" fontAlgn="base" hangingPunct="0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487613" indent="-493713" algn="l" rtl="0" eaLnBrk="0" fontAlgn="base" hangingPunct="0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944813" indent="-493713" algn="l" rtl="0" fontAlgn="base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402013" indent="-493713" algn="l" rtl="0" fontAlgn="base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859213" indent="-493713" algn="l" rtl="0" fontAlgn="base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316413" indent="-493713" algn="l" rtl="0" fontAlgn="base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39713"/>
            <a:ext cx="10464800" cy="246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title style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05100"/>
            <a:ext cx="5041900" cy="584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text styles</a:t>
            </a:r>
          </a:p>
          <a:p>
            <a:pPr lvl="1"/>
            <a:r>
              <a:rPr lang="en-US">
                <a:sym typeface="Gill Sans" charset="0"/>
              </a:rPr>
              <a:t>Second level</a:t>
            </a:r>
          </a:p>
          <a:p>
            <a:pPr lvl="2"/>
            <a:r>
              <a:rPr lang="en-US">
                <a:sym typeface="Gill Sans" charset="0"/>
              </a:rPr>
              <a:t>Third level</a:t>
            </a:r>
          </a:p>
          <a:p>
            <a:pPr lvl="3"/>
            <a:r>
              <a:rPr lang="en-US">
                <a:sym typeface="Gill Sans" charset="0"/>
              </a:rPr>
              <a:t>Fourth level</a:t>
            </a:r>
          </a:p>
          <a:p>
            <a:pPr lvl="4"/>
            <a:r>
              <a:rPr lang="en-US">
                <a:sym typeface="Gill 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3" r:id="rId1"/>
    <p:sldLayoutId id="2147484114" r:id="rId2"/>
    <p:sldLayoutId id="2147484115" r:id="rId3"/>
    <p:sldLayoutId id="2147484116" r:id="rId4"/>
    <p:sldLayoutId id="2147484117" r:id="rId5"/>
    <p:sldLayoutId id="2147484118" r:id="rId6"/>
    <p:sldLayoutId id="2147484119" r:id="rId7"/>
    <p:sldLayoutId id="2147484120" r:id="rId8"/>
    <p:sldLayoutId id="2147484121" r:id="rId9"/>
    <p:sldLayoutId id="2147484122" r:id="rId10"/>
    <p:sldLayoutId id="2147484123" r:id="rId11"/>
  </p:sldLayoutIdLst>
  <p:transition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709613" indent="-493713" algn="l" rtl="0" eaLnBrk="0" fontAlgn="base" hangingPunct="0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154113" indent="-493713" algn="l" rtl="0" eaLnBrk="0" fontAlgn="base" hangingPunct="0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598613" indent="-493713" algn="l" rtl="0" eaLnBrk="0" fontAlgn="base" hangingPunct="0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043113" indent="-493713" algn="l" rtl="0" eaLnBrk="0" fontAlgn="base" hangingPunct="0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487613" indent="-493713" algn="l" rtl="0" eaLnBrk="0" fontAlgn="base" hangingPunct="0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944813" indent="-493713" algn="l" rtl="0" fontAlgn="base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402013" indent="-493713" algn="l" rtl="0" fontAlgn="base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859213" indent="-493713" algn="l" rtl="0" fontAlgn="base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316413" indent="-493713" algn="l" rtl="0" fontAlgn="base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39713"/>
            <a:ext cx="10464800" cy="246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title style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05100"/>
            <a:ext cx="10464800" cy="584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text styles</a:t>
            </a:r>
          </a:p>
          <a:p>
            <a:pPr lvl="1"/>
            <a:r>
              <a:rPr lang="en-US">
                <a:sym typeface="Gill Sans" charset="0"/>
              </a:rPr>
              <a:t>Second level</a:t>
            </a:r>
          </a:p>
          <a:p>
            <a:pPr lvl="2"/>
            <a:r>
              <a:rPr lang="en-US">
                <a:sym typeface="Gill Sans" charset="0"/>
              </a:rPr>
              <a:t>Third level</a:t>
            </a:r>
          </a:p>
          <a:p>
            <a:pPr lvl="3"/>
            <a:r>
              <a:rPr lang="en-US">
                <a:sym typeface="Gill Sans" charset="0"/>
              </a:rPr>
              <a:t>Fourth level</a:t>
            </a:r>
          </a:p>
          <a:p>
            <a:pPr lvl="4"/>
            <a:r>
              <a:rPr lang="en-US">
                <a:sym typeface="Gill 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1" r:id="rId1"/>
    <p:sldLayoutId id="2147483982" r:id="rId2"/>
    <p:sldLayoutId id="2147483983" r:id="rId3"/>
    <p:sldLayoutId id="2147483984" r:id="rId4"/>
    <p:sldLayoutId id="2147483985" r:id="rId5"/>
    <p:sldLayoutId id="2147483986" r:id="rId6"/>
    <p:sldLayoutId id="2147483987" r:id="rId7"/>
    <p:sldLayoutId id="2147483988" r:id="rId8"/>
    <p:sldLayoutId id="2147483989" r:id="rId9"/>
    <p:sldLayoutId id="2147483990" r:id="rId10"/>
    <p:sldLayoutId id="2147483991" r:id="rId11"/>
  </p:sldLayoutIdLst>
  <p:transition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787400" indent="-571500" algn="l" rtl="0" eaLnBrk="0" fontAlgn="base" hangingPunct="0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231900" indent="-571500" algn="l" rtl="0" eaLnBrk="0" fontAlgn="base" hangingPunct="0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676400" indent="-571500" algn="l" rtl="0" eaLnBrk="0" fontAlgn="base" hangingPunct="0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120900" indent="-571500" algn="l" rtl="0" eaLnBrk="0" fontAlgn="base" hangingPunct="0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565400" indent="-571500" algn="l" rtl="0" eaLnBrk="0" fontAlgn="base" hangingPunct="0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3022600" indent="-571500" algn="l" rtl="0" fontAlgn="base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479800" indent="-571500" algn="l" rtl="0" fontAlgn="base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937000" indent="-571500" algn="l" rtl="0" fontAlgn="base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394200" indent="-571500" algn="l" rtl="0" fontAlgn="base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971800"/>
            <a:ext cx="104648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2" r:id="rId1"/>
    <p:sldLayoutId id="2147483993" r:id="rId2"/>
    <p:sldLayoutId id="2147483994" r:id="rId3"/>
    <p:sldLayoutId id="2147483995" r:id="rId4"/>
    <p:sldLayoutId id="2147483996" r:id="rId5"/>
    <p:sldLayoutId id="2147483997" r:id="rId6"/>
    <p:sldLayoutId id="2147483998" r:id="rId7"/>
    <p:sldLayoutId id="2147483999" r:id="rId8"/>
    <p:sldLayoutId id="2147484000" r:id="rId9"/>
    <p:sldLayoutId id="2147484001" r:id="rId10"/>
    <p:sldLayoutId id="2147484002" r:id="rId11"/>
  </p:sldLayoutIdLst>
  <p:transition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9688" indent="-39688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39688" indent="417513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39688" indent="874713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39688" indent="1331913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39688" indent="1789113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496888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54088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411288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68488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356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text styles</a:t>
            </a:r>
          </a:p>
          <a:p>
            <a:pPr lvl="1"/>
            <a:r>
              <a:rPr lang="en-US">
                <a:sym typeface="Gill Sans" charset="0"/>
              </a:rPr>
              <a:t>Second level</a:t>
            </a:r>
          </a:p>
          <a:p>
            <a:pPr lvl="2"/>
            <a:r>
              <a:rPr lang="en-US">
                <a:sym typeface="Gill Sans" charset="0"/>
              </a:rPr>
              <a:t>Third level</a:t>
            </a:r>
          </a:p>
          <a:p>
            <a:pPr lvl="3"/>
            <a:r>
              <a:rPr lang="en-US">
                <a:sym typeface="Gill Sans" charset="0"/>
              </a:rPr>
              <a:t>Fourth level</a:t>
            </a:r>
          </a:p>
          <a:p>
            <a:pPr lvl="4"/>
            <a:r>
              <a:rPr lang="en-US">
                <a:sym typeface="Gill Sans" charset="0"/>
              </a:rPr>
              <a:t>Fifth level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0"/>
            <a:ext cx="10464800" cy="494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3" r:id="rId1"/>
    <p:sldLayoutId id="2147484004" r:id="rId2"/>
    <p:sldLayoutId id="2147484005" r:id="rId3"/>
    <p:sldLayoutId id="2147484006" r:id="rId4"/>
    <p:sldLayoutId id="2147484007" r:id="rId5"/>
    <p:sldLayoutId id="2147484008" r:id="rId6"/>
    <p:sldLayoutId id="2147484009" r:id="rId7"/>
    <p:sldLayoutId id="2147484010" r:id="rId8"/>
    <p:sldLayoutId id="2147484011" r:id="rId9"/>
    <p:sldLayoutId id="2147484012" r:id="rId10"/>
    <p:sldLayoutId id="2147484013" r:id="rId11"/>
  </p:sldLayoutIdLst>
  <p:transition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7366000"/>
            <a:ext cx="10464800" cy="170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4" r:id="rId1"/>
    <p:sldLayoutId id="2147484015" r:id="rId2"/>
    <p:sldLayoutId id="2147484016" r:id="rId3"/>
    <p:sldLayoutId id="2147484017" r:id="rId4"/>
    <p:sldLayoutId id="2147484018" r:id="rId5"/>
    <p:sldLayoutId id="2147484019" r:id="rId6"/>
    <p:sldLayoutId id="2147484020" r:id="rId7"/>
    <p:sldLayoutId id="2147484021" r:id="rId8"/>
    <p:sldLayoutId id="2147484022" r:id="rId9"/>
    <p:sldLayoutId id="2147484023" r:id="rId10"/>
    <p:sldLayoutId id="2147484024" r:id="rId11"/>
  </p:sldLayoutIdLst>
  <p:transition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9688" indent="-39688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39688" indent="417513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39688" indent="874713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39688" indent="1331913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39688" indent="1789113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496888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54088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411288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68488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7366000"/>
            <a:ext cx="10464800" cy="170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5" r:id="rId1"/>
    <p:sldLayoutId id="2147484026" r:id="rId2"/>
    <p:sldLayoutId id="2147484027" r:id="rId3"/>
    <p:sldLayoutId id="2147484028" r:id="rId4"/>
    <p:sldLayoutId id="2147484029" r:id="rId5"/>
    <p:sldLayoutId id="2147484030" r:id="rId6"/>
    <p:sldLayoutId id="2147484031" r:id="rId7"/>
    <p:sldLayoutId id="2147484032" r:id="rId8"/>
    <p:sldLayoutId id="2147484033" r:id="rId9"/>
    <p:sldLayoutId id="2147484034" r:id="rId10"/>
    <p:sldLayoutId id="2147484035" r:id="rId11"/>
  </p:sldLayoutIdLst>
  <p:transition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9688" indent="-39688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39688" indent="417513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39688" indent="874713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39688" indent="1331913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39688" indent="1789113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496888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54088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411288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68488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4787900"/>
            <a:ext cx="5867400" cy="496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text styles</a:t>
            </a:r>
          </a:p>
          <a:p>
            <a:pPr lvl="1"/>
            <a:r>
              <a:rPr lang="en-US">
                <a:sym typeface="Gill Sans" charset="0"/>
              </a:rPr>
              <a:t>Second level</a:t>
            </a:r>
          </a:p>
          <a:p>
            <a:pPr lvl="2"/>
            <a:r>
              <a:rPr lang="en-US">
                <a:sym typeface="Gill Sans" charset="0"/>
              </a:rPr>
              <a:t>Third level</a:t>
            </a:r>
          </a:p>
          <a:p>
            <a:pPr lvl="3"/>
            <a:r>
              <a:rPr lang="en-US">
                <a:sym typeface="Gill Sans" charset="0"/>
              </a:rPr>
              <a:t>Fourth level</a:t>
            </a:r>
          </a:p>
          <a:p>
            <a:pPr lvl="4"/>
            <a:r>
              <a:rPr lang="en-US">
                <a:sym typeface="Gill Sans" charset="0"/>
              </a:rPr>
              <a:t>Fifth level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0"/>
            <a:ext cx="5867400" cy="471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6" r:id="rId1"/>
    <p:sldLayoutId id="2147484037" r:id="rId2"/>
    <p:sldLayoutId id="2147484038" r:id="rId3"/>
    <p:sldLayoutId id="2147484039" r:id="rId4"/>
    <p:sldLayoutId id="2147484040" r:id="rId5"/>
    <p:sldLayoutId id="2147484041" r:id="rId6"/>
    <p:sldLayoutId id="2147484042" r:id="rId7"/>
    <p:sldLayoutId id="2147484043" r:id="rId8"/>
    <p:sldLayoutId id="2147484044" r:id="rId9"/>
    <p:sldLayoutId id="2147484045" r:id="rId10"/>
    <p:sldLayoutId id="2147484046" r:id="rId11"/>
  </p:sldLayoutIdLst>
  <p:transition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4787900"/>
            <a:ext cx="5867400" cy="496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text styles</a:t>
            </a:r>
          </a:p>
          <a:p>
            <a:pPr lvl="1"/>
            <a:r>
              <a:rPr lang="en-US">
                <a:sym typeface="Gill Sans" charset="0"/>
              </a:rPr>
              <a:t>Second level</a:t>
            </a:r>
          </a:p>
          <a:p>
            <a:pPr lvl="2"/>
            <a:r>
              <a:rPr lang="en-US">
                <a:sym typeface="Gill Sans" charset="0"/>
              </a:rPr>
              <a:t>Third level</a:t>
            </a:r>
          </a:p>
          <a:p>
            <a:pPr lvl="3"/>
            <a:r>
              <a:rPr lang="en-US">
                <a:sym typeface="Gill Sans" charset="0"/>
              </a:rPr>
              <a:t>Fourth level</a:t>
            </a:r>
          </a:p>
          <a:p>
            <a:pPr lvl="4"/>
            <a:r>
              <a:rPr lang="en-US">
                <a:sym typeface="Gill Sans" charset="0"/>
              </a:rPr>
              <a:t>Fifth level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0"/>
            <a:ext cx="5867400" cy="471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7" r:id="rId1"/>
    <p:sldLayoutId id="2147484048" r:id="rId2"/>
    <p:sldLayoutId id="2147484049" r:id="rId3"/>
    <p:sldLayoutId id="2147484050" r:id="rId4"/>
    <p:sldLayoutId id="2147484051" r:id="rId5"/>
    <p:sldLayoutId id="2147484052" r:id="rId6"/>
    <p:sldLayoutId id="2147484053" r:id="rId7"/>
    <p:sldLayoutId id="2147484054" r:id="rId8"/>
    <p:sldLayoutId id="2147484055" r:id="rId9"/>
    <p:sldLayoutId id="2147484056" r:id="rId10"/>
    <p:sldLayoutId id="2147484057" r:id="rId11"/>
  </p:sldLayoutIdLst>
  <p:transition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8" r:id="rId1"/>
    <p:sldLayoutId id="2147484059" r:id="rId2"/>
    <p:sldLayoutId id="2147484060" r:id="rId3"/>
    <p:sldLayoutId id="2147484061" r:id="rId4"/>
    <p:sldLayoutId id="2147484062" r:id="rId5"/>
    <p:sldLayoutId id="2147484063" r:id="rId6"/>
    <p:sldLayoutId id="2147484064" r:id="rId7"/>
    <p:sldLayoutId id="2147484065" r:id="rId8"/>
    <p:sldLayoutId id="2147484066" r:id="rId9"/>
    <p:sldLayoutId id="2147484067" r:id="rId10"/>
    <p:sldLayoutId id="2147484068" r:id="rId11"/>
  </p:sldLayoutIdLst>
  <p:transition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928688" indent="-571500" algn="l" rtl="0" eaLnBrk="0" fontAlgn="base" hangingPunct="0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373188" indent="-571500" algn="l" rtl="0" eaLnBrk="0" fontAlgn="base" hangingPunct="0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817688" indent="-571500" algn="l" rtl="0" eaLnBrk="0" fontAlgn="base" hangingPunct="0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262188" indent="-571500" algn="l" rtl="0" eaLnBrk="0" fontAlgn="base" hangingPunct="0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706688" indent="-571500" algn="l" rtl="0" eaLnBrk="0" fontAlgn="base" hangingPunct="0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3163888" indent="-571500" algn="l" rtl="0" fontAlgn="base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621088" indent="-571500" algn="l" rtl="0" fontAlgn="base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4078288" indent="-571500" algn="l" rtl="0" fontAlgn="base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535488" indent="-571500" algn="l" rtl="0" fontAlgn="base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D069E-8986-4643-9AAB-60192A549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A108BB-4C68-453A-A7D5-E8A0227A2DD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357188" indent="0">
              <a:buNone/>
            </a:pPr>
            <a:r>
              <a:rPr lang="en-US" sz="4000" dirty="0"/>
              <a:t>Why do you think we see so many angels at Christmas time? </a:t>
            </a:r>
          </a:p>
          <a:p>
            <a:pPr marL="357188" indent="0">
              <a:buNone/>
            </a:pPr>
            <a:r>
              <a:rPr lang="en-GB" sz="4000" dirty="0"/>
              <a:t>Can you name the times when angels appear in the Christmas story?</a:t>
            </a:r>
          </a:p>
        </p:txBody>
      </p:sp>
      <p:pic>
        <p:nvPicPr>
          <p:cNvPr id="1026" name="Picture 2" descr="Image result for christmas angels&quot;">
            <a:extLst>
              <a:ext uri="{FF2B5EF4-FFF2-40B4-BE49-F238E27FC236}">
                <a16:creationId xmlns:a16="http://schemas.microsoft.com/office/drawing/2014/main" id="{8EC31062-D70B-4056-B035-5915B2B84F3A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8600" y="2606675"/>
            <a:ext cx="5775325" cy="577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4726440"/>
      </p:ext>
    </p:extLst>
  </p:cSld>
  <p:clrMapOvr>
    <a:masterClrMapping/>
  </p:clrMapOvr>
  <p:transition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3DE41-BBC1-45D5-83FC-5C56E0651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6E41EE-B428-45CD-9C22-706E133B5A1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357188" indent="0">
              <a:buNone/>
            </a:pPr>
            <a:r>
              <a:rPr lang="en-GB" sz="4800" i="1" dirty="0"/>
              <a:t>Gospel – Matthew 1:18-25 – The angel appears to Joseph in a dream</a:t>
            </a:r>
            <a:endParaRPr lang="en-GB" sz="4800" b="1" i="1" dirty="0"/>
          </a:p>
          <a:p>
            <a:endParaRPr lang="en-GB" dirty="0"/>
          </a:p>
        </p:txBody>
      </p:sp>
      <p:pic>
        <p:nvPicPr>
          <p:cNvPr id="5" name="Picture 2" descr="Image result for angel appears to joseph in a dream&quot;">
            <a:extLst>
              <a:ext uri="{FF2B5EF4-FFF2-40B4-BE49-F238E27FC236}">
                <a16:creationId xmlns:a16="http://schemas.microsoft.com/office/drawing/2014/main" id="{99F98B95-855E-47F9-883F-20F67BC301FE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" y="3091956"/>
            <a:ext cx="5775325" cy="4804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7823160"/>
      </p:ext>
    </p:extLst>
  </p:cSld>
  <p:clrMapOvr>
    <a:masterClrMapping/>
  </p:clrMapOvr>
  <p:transition>
    <p:wip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Bullets">
  <a:themeElements>
    <a:clrScheme name="Bulle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Title &amp; Bullets - Left">
  <a:themeElements>
    <a:clrScheme name="Title &amp; Bullets - Le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Left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Bullets - Le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Title &amp; Bullets - Right">
  <a:themeElements>
    <a:clrScheme name="Title &amp; Bullets - Righ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Right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Bullets - Righ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Title, Bullets &amp; Photo">
  <a:themeElements>
    <a:clrScheme name="Title, Bullets &amp; Phot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, Bullets &amp; Photo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, Bullets &amp;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&amp; Bullets">
  <a:themeElements>
    <a:clrScheme name="Title &amp; Bulle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- Center">
  <a:themeElements>
    <a:clrScheme name="Title - Cen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Center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- Cen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Photo - Horizontal">
  <a:themeElements>
    <a:clrScheme name="Photo - Horizont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Photo - Horizont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Photo - Horizontal Reflection">
  <a:themeElements>
    <a:clrScheme name="Photo - Horizontal Reflec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 Reflection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Photo - Horizontal Reflec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Photo - Vertical">
  <a:themeElements>
    <a:clrScheme name="Photo - Vertic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Photo - Vertic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Photo - Vertical Reflection">
  <a:themeElements>
    <a:clrScheme name="Photo - Vertical Reflec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 Reflection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Photo - Vertical Reflec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Title - Top">
  <a:themeElements>
    <a:clrScheme name="Title - To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Top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- To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Pages>0</Pages>
  <Words>39</Words>
  <Characters>0</Characters>
  <Application>Microsoft Office PowerPoint</Application>
  <PresentationFormat>Custom</PresentationFormat>
  <Lines>0</Lines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14</vt:i4>
      </vt:variant>
      <vt:variant>
        <vt:lpstr>Slide Titles</vt:lpstr>
      </vt:variant>
      <vt:variant>
        <vt:i4>2</vt:i4>
      </vt:variant>
    </vt:vector>
  </HeadingPairs>
  <TitlesOfParts>
    <vt:vector size="18" baseType="lpstr">
      <vt:lpstr>Arial</vt:lpstr>
      <vt:lpstr>Gill Sans</vt:lpstr>
      <vt:lpstr>Blank</vt:lpstr>
      <vt:lpstr>Title &amp; Bullets</vt:lpstr>
      <vt:lpstr>Title - Center</vt:lpstr>
      <vt:lpstr>Title &amp; Subtitle</vt:lpstr>
      <vt:lpstr>Photo - Horizontal</vt:lpstr>
      <vt:lpstr>Photo - Horizontal Reflection</vt:lpstr>
      <vt:lpstr>Photo - Vertical</vt:lpstr>
      <vt:lpstr>Photo - Vertical Reflection</vt:lpstr>
      <vt:lpstr>Title - Top</vt:lpstr>
      <vt:lpstr>Bullets</vt:lpstr>
      <vt:lpstr>Title &amp; Bullets - Left</vt:lpstr>
      <vt:lpstr>Title &amp; Bullets - 2 Column</vt:lpstr>
      <vt:lpstr>Title &amp; Bullets - Right</vt:lpstr>
      <vt:lpstr>Title, Bullets &amp; Photo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Lindsey Brown</dc:creator>
  <cp:keywords/>
  <dc:description/>
  <cp:lastModifiedBy>Lindsey Brown</cp:lastModifiedBy>
  <cp:revision>15</cp:revision>
  <cp:lastPrinted>2019-12-16T13:46:00Z</cp:lastPrinted>
  <dcterms:modified xsi:type="dcterms:W3CDTF">2019-12-17T14:43:22Z</dcterms:modified>
</cp:coreProperties>
</file>