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B5DBA-23AF-4696-ABE0-69E82F5F449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0DC10-24AE-48EF-860D-304D6904E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87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0DC10-24AE-48EF-860D-304D6904E1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97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0DC10-24AE-48EF-860D-304D6904E1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9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0DC10-24AE-48EF-860D-304D6904E1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9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0DC10-24AE-48EF-860D-304D6904E1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9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0DC10-24AE-48EF-860D-304D6904E1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9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0DC10-24AE-48EF-860D-304D6904E1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96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0DC10-24AE-48EF-860D-304D6904E1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9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D496-8628-442A-9533-75C51925DBDC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B579-47DF-48AF-875B-6AB30984F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D496-8628-442A-9533-75C51925DBDC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B579-47DF-48AF-875B-6AB30984F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2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D496-8628-442A-9533-75C51925DBDC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B579-47DF-48AF-875B-6AB30984F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9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D496-8628-442A-9533-75C51925DBDC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B579-47DF-48AF-875B-6AB30984F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18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D496-8628-442A-9533-75C51925DBDC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B579-47DF-48AF-875B-6AB30984F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7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D496-8628-442A-9533-75C51925DBDC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B579-47DF-48AF-875B-6AB30984F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D496-8628-442A-9533-75C51925DBDC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B579-47DF-48AF-875B-6AB30984F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72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D496-8628-442A-9533-75C51925DBDC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B579-47DF-48AF-875B-6AB30984F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0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D496-8628-442A-9533-75C51925DBDC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B579-47DF-48AF-875B-6AB30984F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3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D496-8628-442A-9533-75C51925DBDC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B579-47DF-48AF-875B-6AB30984F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D496-8628-442A-9533-75C51925DBDC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B579-47DF-48AF-875B-6AB30984F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4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D496-8628-442A-9533-75C51925DBDC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B579-47DF-48AF-875B-6AB30984F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53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nnah Montana\AppData\Local\Microsoft\Windows\Temporary Internet Files\Low\Content.IE5\ZKUW63D1\Church's%20Story%201%20page%2010-1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416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1124744"/>
            <a:ext cx="7772400" cy="1470025"/>
          </a:xfrm>
        </p:spPr>
        <p:txBody>
          <a:bodyPr/>
          <a:lstStyle/>
          <a:p>
            <a:r>
              <a:rPr lang="en-GB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Belonging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38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34" y="224370"/>
            <a:ext cx="8229600" cy="804681"/>
          </a:xfrm>
        </p:spPr>
        <p:txBody>
          <a:bodyPr/>
          <a:lstStyle/>
          <a:p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 </a:t>
            </a:r>
            <a:r>
              <a:rPr lang="en-GB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belong to different groups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905">
            <a:off x="368698" y="1259615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5" name="Group 4"/>
          <p:cNvGrpSpPr/>
          <p:nvPr/>
        </p:nvGrpSpPr>
        <p:grpSpPr>
          <a:xfrm>
            <a:off x="6084168" y="1735274"/>
            <a:ext cx="2750815" cy="3387452"/>
            <a:chOff x="6084168" y="1735274"/>
            <a:chExt cx="2750815" cy="338745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8859">
              <a:off x="6084168" y="1735274"/>
              <a:ext cx="2466975" cy="18478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208201"/>
              <a:ext cx="2390775" cy="19145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061">
            <a:off x="4719117" y="5035166"/>
            <a:ext cx="2971800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390">
            <a:off x="131515" y="2707209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268">
            <a:off x="3344873" y="3315715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40" y="1275457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53259"/>
            <a:ext cx="3598296" cy="2558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40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89850"/>
          </a:xfrm>
        </p:spPr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What groups or clubs do you belong to?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4133289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All children here belong to St Charles Borromeo Catholic Primary School.</a:t>
            </a:r>
          </a:p>
          <a:p>
            <a:pPr algn="ctr"/>
            <a:endParaRPr lang="en-GB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2218258"/>
          </a:xfrm>
        </p:spPr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How does it feel to belong to the group?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92696"/>
            <a:ext cx="9144000" cy="216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What do you do in the group that you are in?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437112"/>
            <a:ext cx="9144000" cy="2074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What helps people feel like they belong?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80008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51920" y="4277239"/>
            <a:ext cx="4608512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How would someone know that you belonged to the group?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11960" y="4149080"/>
            <a:ext cx="4283968" cy="2434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How could we help a new child in our school feel like they belong?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2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772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Look at this picture… Can you spot the different ways of belonging?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09" y="1719353"/>
            <a:ext cx="6531782" cy="51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1681" y="3682552"/>
            <a:ext cx="983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team playing together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0428" y="5217423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pair of girls playing hopscotch together</a:t>
            </a:r>
            <a:endParaRPr lang="en-GB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1018" y="27733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teacher signing</a:t>
            </a:r>
            <a:endParaRPr lang="en-GB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381" y="3817783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Children with their arms round each other</a:t>
            </a:r>
            <a:endParaRPr lang="en-GB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6618" y="2819499"/>
            <a:ext cx="1959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classroom with everyone’s artwork handprints in the window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8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23928" y="4161223"/>
            <a:ext cx="4464496" cy="2434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Another special group we belong to is our family.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620688"/>
            <a:ext cx="4283968" cy="2434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904951"/>
            <a:ext cx="640871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13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 Then little children were brought to Jesus for him to place his hands on them and pray for them. But the disciples rebuked those who brought them. 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14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 Jesus said, "Let the little children come to me, and do not hinder them, for the kingdom of heaven belongs to such as these." 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15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 When he had placed his hands on them, he went on from there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.   	 </a:t>
            </a:r>
            <a:r>
              <a:rPr lang="en-GB" sz="2400" b="1" dirty="0" smtClean="0">
                <a:solidFill>
                  <a:schemeClr val="bg1"/>
                </a:solidFill>
                <a:latin typeface="Comic Sans MS" pitchFamily="66" charset="0"/>
              </a:rPr>
              <a:t>Matthew 19: 13-15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292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145</Words>
  <Application>Microsoft Office PowerPoint</Application>
  <PresentationFormat>On-screen Show (4:3)</PresentationFormat>
  <Paragraphs>24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Belonging</vt:lpstr>
      <vt:lpstr>We belong to different groups</vt:lpstr>
      <vt:lpstr>What groups or clubs do you belong to?</vt:lpstr>
      <vt:lpstr>How does it feel to belong to the group?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Belonging</dc:title>
  <dc:creator>Hannah Montana</dc:creator>
  <cp:lastModifiedBy>Emily Hylands</cp:lastModifiedBy>
  <cp:revision>24</cp:revision>
  <dcterms:created xsi:type="dcterms:W3CDTF">2012-10-11T09:54:14Z</dcterms:created>
  <dcterms:modified xsi:type="dcterms:W3CDTF">2014-09-30T07:29:57Z</dcterms:modified>
</cp:coreProperties>
</file>