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2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47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0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9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8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5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8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8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1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61A-F458-4DCB-A788-A320E8C31958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F64A-D27D-48E4-86B6-C63BAC469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9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DFluKXQfi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en-GB" dirty="0" smtClean="0"/>
              <a:t>Jason Robinson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16364"/>
            <a:ext cx="4994522" cy="455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61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https://www.youtube.com/watch?v=6DFluKXQfiw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1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you show compassion to others?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6" y="954695"/>
            <a:ext cx="2862486" cy="15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60" y="4517416"/>
            <a:ext cx="3040013" cy="201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04" y="954695"/>
            <a:ext cx="2534878" cy="194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8" y="4581128"/>
            <a:ext cx="2521423" cy="201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63" y="1469355"/>
            <a:ext cx="2628575" cy="17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71485"/>
            <a:ext cx="2921593" cy="209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6670"/>
            <a:ext cx="7142158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81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Jason Robinson</vt:lpstr>
      <vt:lpstr>PowerPoint Presentation</vt:lpstr>
      <vt:lpstr>How can you show compassion to others?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Jason Robinson</dc:title>
  <dc:creator>Lindsey Brown 13</dc:creator>
  <cp:lastModifiedBy>Lindsey Brown 13</cp:lastModifiedBy>
  <cp:revision>3</cp:revision>
  <dcterms:created xsi:type="dcterms:W3CDTF">2015-04-27T14:37:35Z</dcterms:created>
  <dcterms:modified xsi:type="dcterms:W3CDTF">2015-04-27T14:51:30Z</dcterms:modified>
</cp:coreProperties>
</file>