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9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226D5B-6624-9247-8DD2-CE495BF9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48" y="1368425"/>
            <a:ext cx="4735253" cy="35283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94E87A-85AB-984E-BD2B-8B19A8A08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8" y="3780630"/>
            <a:ext cx="4989751" cy="37180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40E603-94A1-2F4B-A116-56E673A461EB}"/>
              </a:ext>
            </a:extLst>
          </p:cNvPr>
          <p:cNvSpPr txBox="1">
            <a:spLocks/>
          </p:cNvSpPr>
          <p:nvPr/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649"/>
                </a:solidFill>
                <a:latin typeface="Gotham Bold" panose="02000604040000020004" pitchFamily="2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Gotham Bold" panose="02000604040000020004" pitchFamily="2" charset="0"/>
                <a:cs typeface="Arial" panose="020B0604020202020204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Gotham Bold" panose="02000604040000020004" pitchFamily="2" charset="0"/>
                <a:cs typeface="Arial" panose="020B0604020202020204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Gotham Bold" panose="02000604040000020004" pitchFamily="2" charset="0"/>
                <a:cs typeface="Arial" panose="020B0604020202020204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Gotham Bold" panose="02000604040000020004" pitchFamily="2" charset="0"/>
                <a:cs typeface="Arial" panose="020B0604020202020204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Self Assessment - Business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D2F20F-16F4-D445-BF5E-82864B5DB353}"/>
              </a:ext>
            </a:extLst>
          </p:cNvPr>
          <p:cNvSpPr txBox="1">
            <a:spLocks/>
          </p:cNvSpPr>
          <p:nvPr/>
        </p:nvSpPr>
        <p:spPr bwMode="auto">
          <a:xfrm>
            <a:off x="489899" y="1620391"/>
            <a:ext cx="3848689" cy="50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2649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Mark scheme and model answer for students to mark their own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Students encouraged to pause video then answers are given on next slide of PP</a:t>
            </a:r>
          </a:p>
        </p:txBody>
      </p:sp>
    </p:spTree>
    <p:extLst>
      <p:ext uri="{BB962C8B-B14F-4D97-AF65-F5344CB8AC3E}">
        <p14:creationId xmlns:p14="http://schemas.microsoft.com/office/powerpoint/2010/main" val="29470517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30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PowerPoint Presentation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107</cp:revision>
  <cp:lastPrinted>2019-09-03T13:01:35Z</cp:lastPrinted>
  <dcterms:created xsi:type="dcterms:W3CDTF">2009-07-19T18:28:54Z</dcterms:created>
  <dcterms:modified xsi:type="dcterms:W3CDTF">2020-06-11T17:30:08Z</dcterms:modified>
</cp:coreProperties>
</file>