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0" r:id="rId2"/>
  </p:sldIdLst>
  <p:sldSz cx="10693400" cy="7561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/>
    <p:restoredTop sz="89286"/>
  </p:normalViewPr>
  <p:slideViewPr>
    <p:cSldViewPr>
      <p:cViewPr varScale="1">
        <p:scale>
          <a:sx n="58" d="100"/>
          <a:sy n="58" d="100"/>
        </p:scale>
        <p:origin x="1410" y="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6E613A-F368-A948-96EA-00EBE1F4E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DC185-E5A7-6947-A976-F8E1B247F0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C7CF7D-FE13-A549-ADAA-E0084F666BA2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D9EE2A-37FF-FF4A-8724-44D84B20A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ECC159-8D77-8D4C-80CD-30C02F36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FA77E-0626-2E4C-A115-1D4C92668F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9616-FD19-1F4E-BD46-44E70A677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F24C65-5092-A047-BC6D-5EADE67A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749A45-B938-114E-A0EB-DBCD2D9F6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763"/>
            <a:ext cx="10680701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451" y="2772519"/>
            <a:ext cx="6624861" cy="21249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576" y="5004767"/>
            <a:ext cx="6613624" cy="719758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6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4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713" y="107950"/>
            <a:ext cx="2425700" cy="664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07950"/>
            <a:ext cx="7129463" cy="664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8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476375"/>
            <a:ext cx="4754562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76375"/>
            <a:ext cx="4754563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4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9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>
            <a:extLst>
              <a:ext uri="{FF2B5EF4-FFF2-40B4-BE49-F238E27FC236}">
                <a16:creationId xmlns:a16="http://schemas.microsoft.com/office/drawing/2014/main" id="{A8B5552F-8C83-9B4E-ADD3-1F57BC88B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58943B2-3E9C-6A4C-8174-3DFF8902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912DCCC-9E55-324A-B50C-21ADA929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76375"/>
            <a:ext cx="966152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649"/>
          </a:solidFill>
          <a:latin typeface="Gotham Bold" panose="02000604040000020004" pitchFamily="2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4707-DBB0-9F48-A273-E88E8037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 - Business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98257DF-BA04-CE4B-BEC4-89A881FC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32" y="1178068"/>
            <a:ext cx="4064713" cy="3017851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135FF5-D1A3-0D46-8AAE-BDCB435F3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12" y="2410630"/>
            <a:ext cx="4248076" cy="31898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845490-0480-F14C-B201-A241DAF6D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66" y="4005562"/>
            <a:ext cx="4810079" cy="346970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E549D9-F9C6-7A47-94F0-91B1E78D641C}"/>
              </a:ext>
            </a:extLst>
          </p:cNvPr>
          <p:cNvSpPr txBox="1">
            <a:spLocks/>
          </p:cNvSpPr>
          <p:nvPr/>
        </p:nvSpPr>
        <p:spPr bwMode="auto">
          <a:xfrm>
            <a:off x="489899" y="1620391"/>
            <a:ext cx="3848689" cy="504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Mark scheme and model answer for students to mark their own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445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</TotalTime>
  <Words>16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 Bold</vt:lpstr>
      <vt:lpstr>Gotham Book</vt:lpstr>
      <vt:lpstr>Trebuchet MS</vt:lpstr>
      <vt:lpstr>Default Design</vt:lpstr>
      <vt:lpstr>Self Assessment - Business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108</cp:revision>
  <cp:lastPrinted>2019-09-03T13:01:35Z</cp:lastPrinted>
  <dcterms:created xsi:type="dcterms:W3CDTF">2009-07-19T18:28:54Z</dcterms:created>
  <dcterms:modified xsi:type="dcterms:W3CDTF">2020-06-11T17:30:20Z</dcterms:modified>
</cp:coreProperties>
</file>