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6" r:id="rId2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89286"/>
  </p:normalViewPr>
  <p:slideViewPr>
    <p:cSldViewPr>
      <p:cViewPr varScale="1">
        <p:scale>
          <a:sx n="58" d="100"/>
          <a:sy n="58" d="100"/>
        </p:scale>
        <p:origin x="1410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E613A-F368-A948-96EA-00EBE1F4E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C185-E5A7-6947-A976-F8E1B247F0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7CF7D-FE13-A549-ADAA-E0084F666BA2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D9EE2A-37FF-FF4A-8724-44D84B20A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CC159-8D77-8D4C-80CD-30C02F3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A77E-0626-2E4C-A115-1D4C92668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9616-FD19-1F4E-BD46-44E70A67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24C65-5092-A047-BC6D-5EADE67A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49A45-B938-114E-A0EB-DBCD2D9F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0680701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1" y="2772519"/>
            <a:ext cx="6624861" cy="21249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576" y="5004767"/>
            <a:ext cx="6613624" cy="719758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A8B5552F-8C83-9B4E-ADD3-1F57BC88B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58943B2-3E9C-6A4C-8174-3DFF890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912DCCC-9E55-324A-B50C-21ADA929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D5BE-5C4E-0D4D-B98C-53B7CFB0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Hexagon Task – Biology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F874C-254C-AF47-947B-70CDE10C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9" y="2094523"/>
            <a:ext cx="2905596" cy="51428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Link learning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Open ended so answers can’t be copied!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31D84D-0BB8-4941-92B2-E4531BD83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t="32376" r="26426" b="23288"/>
          <a:stretch/>
        </p:blipFill>
        <p:spPr>
          <a:xfrm>
            <a:off x="3258468" y="1692399"/>
            <a:ext cx="7290916" cy="51428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94377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7495</TotalTime>
  <Words>14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Book</vt:lpstr>
      <vt:lpstr>Trebuchet MS</vt:lpstr>
      <vt:lpstr>Default Design</vt:lpstr>
      <vt:lpstr>Hexagon Task – Biology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106</cp:revision>
  <cp:lastPrinted>2019-09-03T13:01:35Z</cp:lastPrinted>
  <dcterms:created xsi:type="dcterms:W3CDTF">2009-07-19T18:28:54Z</dcterms:created>
  <dcterms:modified xsi:type="dcterms:W3CDTF">2020-06-11T17:06:46Z</dcterms:modified>
</cp:coreProperties>
</file>