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08" r:id="rId2"/>
  </p:sldIdLst>
  <p:sldSz cx="10693400" cy="756126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4"/>
    <p:restoredTop sz="89286"/>
  </p:normalViewPr>
  <p:slideViewPr>
    <p:cSldViewPr>
      <p:cViewPr varScale="1">
        <p:scale>
          <a:sx n="58" d="100"/>
          <a:sy n="58" d="100"/>
        </p:scale>
        <p:origin x="1410" y="78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6E613A-F368-A948-96EA-00EBE1F4E3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EDC185-E5A7-6947-A976-F8E1B247F08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3C7CF7D-FE13-A549-ADAA-E0084F666BA2}" type="datetimeFigureOut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7D9EE2A-37FF-FF4A-8724-44D84B20AE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5ECC159-8D77-8D4C-80CD-30C02F369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CFA77E-0626-2E4C-A115-1D4C92668F4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B9616-FD19-1F4E-BD46-44E70A677F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2F24C65-5092-A047-BC6D-5EADE67AF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Something like, 'next to task 3, draw a smiley face', so that we can tell they've watched it!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F24C65-5092-A047-BC6D-5EADE67AFCE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27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B749A45-B938-114E-A0EB-DBCD2D9F61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4763"/>
            <a:ext cx="10680701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4451" y="2772519"/>
            <a:ext cx="6624861" cy="2124919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4576" y="5004767"/>
            <a:ext cx="6613624" cy="719758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7067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145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32713" y="107950"/>
            <a:ext cx="2425700" cy="6646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850" y="107950"/>
            <a:ext cx="7129463" cy="66468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98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73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1788" cy="31464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1788" cy="16541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39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6888" y="1476375"/>
            <a:ext cx="4754562" cy="52784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3850" y="1476375"/>
            <a:ext cx="4754563" cy="52784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950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3375" cy="1460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1854200"/>
            <a:ext cx="4524375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0" y="2762250"/>
            <a:ext cx="4524375" cy="4062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375" y="1854200"/>
            <a:ext cx="4546600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375" y="2762250"/>
            <a:ext cx="4546600" cy="4062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57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48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46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4825"/>
            <a:ext cx="3449638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600" y="1089025"/>
            <a:ext cx="5413375" cy="5373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21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292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4825"/>
            <a:ext cx="3449638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6600" y="1089025"/>
            <a:ext cx="5413375" cy="5373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21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915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A4 white SJB Presentation slide 2 V3">
            <a:extLst>
              <a:ext uri="{FF2B5EF4-FFF2-40B4-BE49-F238E27FC236}">
                <a16:creationId xmlns:a16="http://schemas.microsoft.com/office/drawing/2014/main" id="{A8B5552F-8C83-9B4E-ADD3-1F57BC88BC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C58943B2-3E9C-6A4C-8174-3DFF89020E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107950"/>
            <a:ext cx="835183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3912DCCC-9E55-324A-B50C-21ADA929FE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6888" y="1476375"/>
            <a:ext cx="9661525" cy="57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2649"/>
          </a:solidFill>
          <a:latin typeface="Gotham Bold" panose="02000604040000020004" pitchFamily="2" charset="0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Gotham Bold" panose="02000604040000020004" pitchFamily="2" charset="0"/>
          <a:cs typeface="Arial" panose="020B0604020202020204" pitchFamily="34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Gotham Bold" panose="02000604040000020004" pitchFamily="2" charset="0"/>
          <a:cs typeface="Arial" panose="020B0604020202020204" pitchFamily="34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Gotham Bold" panose="02000604040000020004" pitchFamily="2" charset="0"/>
          <a:cs typeface="Arial" panose="020B0604020202020204" pitchFamily="34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Gotham Bold" panose="02000604040000020004" pitchFamily="2" charset="0"/>
          <a:cs typeface="Arial" panose="020B0604020202020204" pitchFamily="34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Trebuchet MS" panose="020B0603020202020204" pitchFamily="34" charset="0"/>
          <a:cs typeface="Arial" panose="020B0604020202020204" pitchFamily="34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Trebuchet MS" panose="020B0603020202020204" pitchFamily="34" charset="0"/>
          <a:cs typeface="Arial" panose="020B0604020202020204" pitchFamily="34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Trebuchet MS" panose="020B0603020202020204" pitchFamily="34" charset="0"/>
          <a:cs typeface="Arial" panose="020B0604020202020204" pitchFamily="34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4000" b="1">
          <a:solidFill>
            <a:srgbClr val="002649"/>
          </a:solidFill>
          <a:latin typeface="Trebuchet MS" panose="020B0603020202020204" pitchFamily="34" charset="0"/>
          <a:cs typeface="Arial" panose="020B0604020202020204" pitchFamily="34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rgbClr val="002649"/>
          </a:solidFill>
          <a:latin typeface="Gotham Book" panose="02000604040000020004" pitchFamily="2" charset="0"/>
          <a:ea typeface="+mn-ea"/>
          <a:cs typeface="+mn-cs"/>
        </a:defRPr>
      </a:lvl1pPr>
      <a:lvl2pPr marL="847725" indent="-325438" algn="l" defTabSz="1042988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rgbClr val="002649"/>
          </a:solidFill>
          <a:latin typeface="Gotham Book" panose="02000604040000020004" pitchFamily="2" charset="0"/>
          <a:ea typeface="+mn-ea"/>
          <a:cs typeface="+mn-cs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002649"/>
          </a:solidFill>
          <a:latin typeface="Gotham Book" panose="02000604040000020004" pitchFamily="2" charset="0"/>
          <a:ea typeface="+mn-ea"/>
          <a:cs typeface="+mn-cs"/>
        </a:defRPr>
      </a:lvl3pPr>
      <a:lvl4pPr marL="1825625" indent="-260350" algn="l" defTabSz="1042988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002649"/>
          </a:solidFill>
          <a:latin typeface="Gotham Book" panose="02000604040000020004" pitchFamily="2" charset="0"/>
          <a:ea typeface="+mn-ea"/>
          <a:cs typeface="+mn-cs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002649"/>
          </a:solidFill>
          <a:latin typeface="Gotham Book" panose="0200060404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15BF9-5ACA-0049-A389-2021190D7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Progressive Tasks - MFL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71898-E65A-2F4C-AC86-73B1E537D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89" y="2196455"/>
            <a:ext cx="4057724" cy="504095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‘Warm up’ to engage students before beginning main task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207CB0-7F3D-B04F-B7A5-44745D0BF5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748"/>
          <a:stretch/>
        </p:blipFill>
        <p:spPr>
          <a:xfrm>
            <a:off x="4745141" y="1116335"/>
            <a:ext cx="5787475" cy="630661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723894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7501</TotalTime>
  <Words>38</Words>
  <Application>Microsoft Office PowerPoint</Application>
  <PresentationFormat>Custom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Gotham Bold</vt:lpstr>
      <vt:lpstr>Gotham Book</vt:lpstr>
      <vt:lpstr>Trebuchet MS</vt:lpstr>
      <vt:lpstr>Default Design</vt:lpstr>
      <vt:lpstr>Progressive Tasks - MFL</vt:lpstr>
    </vt:vector>
  </TitlesOfParts>
  <Company>First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Page</dc:title>
  <dc:creator>a.dwyer</dc:creator>
  <cp:lastModifiedBy>J Belli</cp:lastModifiedBy>
  <cp:revision>106</cp:revision>
  <cp:lastPrinted>2019-09-03T13:01:35Z</cp:lastPrinted>
  <dcterms:created xsi:type="dcterms:W3CDTF">2009-07-19T18:28:54Z</dcterms:created>
  <dcterms:modified xsi:type="dcterms:W3CDTF">2020-06-11T17:02:48Z</dcterms:modified>
</cp:coreProperties>
</file>