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48" r:id="rId2"/>
    <p:sldId id="257" r:id="rId3"/>
    <p:sldId id="258" r:id="rId4"/>
    <p:sldId id="259" r:id="rId5"/>
    <p:sldId id="349" r:id="rId6"/>
    <p:sldId id="350" r:id="rId7"/>
    <p:sldId id="351" r:id="rId8"/>
    <p:sldId id="262" r:id="rId9"/>
    <p:sldId id="263" r:id="rId10"/>
    <p:sldId id="338" r:id="rId11"/>
    <p:sldId id="329" r:id="rId12"/>
    <p:sldId id="321" r:id="rId13"/>
    <p:sldId id="332" r:id="rId14"/>
    <p:sldId id="331" r:id="rId15"/>
    <p:sldId id="343" r:id="rId16"/>
    <p:sldId id="346" r:id="rId17"/>
    <p:sldId id="330" r:id="rId18"/>
    <p:sldId id="327" r:id="rId19"/>
    <p:sldId id="326" r:id="rId20"/>
    <p:sldId id="347" r:id="rId21"/>
    <p:sldId id="335" r:id="rId22"/>
    <p:sldId id="339" r:id="rId23"/>
    <p:sldId id="337" r:id="rId24"/>
    <p:sldId id="340" r:id="rId25"/>
    <p:sldId id="342" r:id="rId26"/>
    <p:sldId id="281" r:id="rId27"/>
    <p:sldId id="282" r:id="rId2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Liz" initials="LL" lastIdx="2" clrIdx="0">
    <p:extLst>
      <p:ext uri="{19B8F6BF-5375-455C-9EA6-DF929625EA0E}">
        <p15:presenceInfo xmlns:p15="http://schemas.microsoft.com/office/powerpoint/2012/main" userId="S-1-5-21-1975410395-3727652862-60672281-18768" providerId="AD"/>
      </p:ext>
    </p:extLst>
  </p:cmAuthor>
  <p:cmAuthor id="2" name="Naomi Hiscock"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3658149874122877"/>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Length of shadow</c:v>
                </c:pt>
              </c:strCache>
            </c:strRef>
          </c:tx>
          <c:spPr>
            <a:solidFill>
              <a:schemeClr val="accent1"/>
            </a:solidFill>
            <a:ln>
              <a:noFill/>
            </a:ln>
            <a:effectLst/>
          </c:spPr>
          <c:invertIfNegative val="0"/>
          <c:cat>
            <c:numRef>
              <c:f>Sheet1!$A$2:$A$7</c:f>
              <c:numCache>
                <c:formatCode>General</c:formatCode>
                <c:ptCount val="6"/>
                <c:pt idx="0">
                  <c:v>6</c:v>
                </c:pt>
                <c:pt idx="1">
                  <c:v>8</c:v>
                </c:pt>
                <c:pt idx="2">
                  <c:v>12</c:v>
                </c:pt>
                <c:pt idx="3">
                  <c:v>14</c:v>
                </c:pt>
                <c:pt idx="4">
                  <c:v>16</c:v>
                </c:pt>
                <c:pt idx="5">
                  <c:v>18</c:v>
                </c:pt>
              </c:numCache>
            </c:numRef>
          </c:cat>
          <c:val>
            <c:numRef>
              <c:f>Sheet1!$B$2:$B$7</c:f>
              <c:numCache>
                <c:formatCode>General</c:formatCode>
                <c:ptCount val="6"/>
                <c:pt idx="0">
                  <c:v>30</c:v>
                </c:pt>
                <c:pt idx="1">
                  <c:v>15</c:v>
                </c:pt>
                <c:pt idx="2">
                  <c:v>0.5</c:v>
                </c:pt>
                <c:pt idx="4">
                  <c:v>15</c:v>
                </c:pt>
                <c:pt idx="5">
                  <c:v>30</c:v>
                </c:pt>
              </c:numCache>
            </c:numRef>
          </c:val>
          <c:extLst>
            <c:ext xmlns:c16="http://schemas.microsoft.com/office/drawing/2014/chart" uri="{C3380CC4-5D6E-409C-BE32-E72D297353CC}">
              <c16:uniqueId val="{00000000-0B54-4FA0-9858-A702E09BFC1E}"/>
            </c:ext>
          </c:extLst>
        </c:ser>
        <c:dLbls>
          <c:showLegendKey val="0"/>
          <c:showVal val="0"/>
          <c:showCatName val="0"/>
          <c:showSerName val="0"/>
          <c:showPercent val="0"/>
          <c:showBubbleSize val="0"/>
        </c:dLbls>
        <c:gapWidth val="219"/>
        <c:overlap val="-27"/>
        <c:axId val="502012000"/>
        <c:axId val="502010032"/>
      </c:barChart>
      <c:catAx>
        <c:axId val="50201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2010032"/>
        <c:crosses val="autoZero"/>
        <c:auto val="1"/>
        <c:lblAlgn val="ctr"/>
        <c:lblOffset val="100"/>
        <c:noMultiLvlLbl val="0"/>
      </c:catAx>
      <c:valAx>
        <c:axId val="502010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20120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2556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293668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980285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7/8/2020</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7/8/2020</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7/8/2020</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BEA538-B08C-4946-8E66-D93735E14291}"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9CE2E-9C03-4C7A-A8A4-91047DCE79A3}" type="slidenum">
              <a:rPr lang="en-GB" smtClean="0"/>
              <a:t>‹#›</a:t>
            </a:fld>
            <a:endParaRPr lang="en-GB"/>
          </a:p>
        </p:txBody>
      </p:sp>
    </p:spTree>
    <p:extLst>
      <p:ext uri="{BB962C8B-B14F-4D97-AF65-F5344CB8AC3E}">
        <p14:creationId xmlns:p14="http://schemas.microsoft.com/office/powerpoint/2010/main" val="13151236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739" y="155955"/>
            <a:ext cx="8986520" cy="254000"/>
          </a:xfrm>
          <a:prstGeom prst="rect">
            <a:avLst/>
          </a:prstGeom>
        </p:spPr>
        <p:txBody>
          <a:bodyPr wrap="square" lIns="0" tIns="0" rIns="0" bIns="0">
            <a:spAutoFit/>
          </a:bodyPr>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a:xfrm>
            <a:off x="719137" y="2811526"/>
            <a:ext cx="7705725" cy="34131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7/8/2020</a:t>
            </a:fld>
            <a:endParaRPr lang="en-US"/>
          </a:p>
        </p:txBody>
      </p:sp>
      <p:sp>
        <p:nvSpPr>
          <p:cNvPr id="6" name="Holder 6"/>
          <p:cNvSpPr>
            <a:spLocks noGrp="1"/>
          </p:cNvSpPr>
          <p:nvPr>
            <p:ph type="sldNum" sz="quarter" idx="7"/>
          </p:nvPr>
        </p:nvSpPr>
        <p:spPr>
          <a:xfrm>
            <a:off x="8399271" y="6460347"/>
            <a:ext cx="221615" cy="178434"/>
          </a:xfrm>
          <a:prstGeom prst="rect">
            <a:avLst/>
          </a:prstGeom>
        </p:spPr>
        <p:txBody>
          <a:bodyPr wrap="square" lIns="0" tIns="0" rIns="0" bIns="0">
            <a:spAutoFit/>
          </a:bodyPr>
          <a:lstStyle>
            <a:lvl1pPr>
              <a:defRPr sz="1200" b="0" i="0">
                <a:solidFill>
                  <a:srgbClr val="888888"/>
                </a:solidFill>
                <a:latin typeface="Arial"/>
                <a:cs typeface="Arial"/>
              </a:defRPr>
            </a:lvl1pPr>
          </a:lstStyle>
          <a:p>
            <a:pPr marL="118110">
              <a:lnSpc>
                <a:spcPct val="100000"/>
              </a:lnSpc>
            </a:pPr>
            <a:fld id="{81D60167-4931-47E6-BA6A-407CBD079E47}" type="slidenum">
              <a:rPr dirty="0">
                <a:latin typeface="Calibri"/>
                <a:cs typeface="Calibri"/>
              </a:rPr>
              <a:t>‹#›</a:t>
            </a:fld>
            <a:endParaRPr dirty="0">
              <a:latin typeface="Calibri"/>
              <a:cs typeface="Calibri"/>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1">
            <a:extLst>
              <a:ext uri="{FF2B5EF4-FFF2-40B4-BE49-F238E27FC236}">
                <a16:creationId xmlns:a16="http://schemas.microsoft.com/office/drawing/2014/main" id="{044991A0-E77A-4012-8AA0-FD905B1997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549A76-A52D-4E6D-8B48-81DE94E32107}" type="slidenum">
              <a:rPr lang="en-US" altLang="en-US" sz="1200" smtClean="0">
                <a:solidFill>
                  <a:srgbClr val="898989"/>
                </a:solidFill>
              </a:rPr>
              <a:pPr>
                <a:spcBef>
                  <a:spcPct val="0"/>
                </a:spcBef>
                <a:buFontTx/>
                <a:buNone/>
              </a:pPr>
              <a:t>1</a:t>
            </a:fld>
            <a:endParaRPr lang="en-US" altLang="en-US" sz="1200">
              <a:solidFill>
                <a:srgbClr val="898989"/>
              </a:solidFill>
            </a:endParaRPr>
          </a:p>
        </p:txBody>
      </p:sp>
      <p:sp>
        <p:nvSpPr>
          <p:cNvPr id="4" name="Rectangle 3"/>
          <p:cNvSpPr/>
          <p:nvPr/>
        </p:nvSpPr>
        <p:spPr>
          <a:xfrm>
            <a:off x="0" y="3429000"/>
            <a:ext cx="9144000" cy="3429001"/>
          </a:xfrm>
          <a:prstGeom prst="rect">
            <a:avLst/>
          </a:prstGeom>
          <a:solidFill>
            <a:srgbClr val="009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64369" y="3807619"/>
            <a:ext cx="7993855" cy="369332"/>
          </a:xfrm>
          <a:prstGeom prst="rect">
            <a:avLst/>
          </a:prstGeom>
          <a:noFill/>
        </p:spPr>
        <p:txBody>
          <a:bodyPr wrap="square" rtlCol="0">
            <a:spAutoFit/>
          </a:bodyPr>
          <a:lstStyle/>
          <a:p>
            <a:pPr algn="ctr"/>
            <a:r>
              <a:rPr lang="en-GB" b="1" kern="1900" spc="150" dirty="0">
                <a:solidFill>
                  <a:schemeClr val="bg1"/>
                </a:solidFill>
                <a:latin typeface="Arial Narrow" panose="020B0606020202030204" pitchFamily="34" charset="0"/>
              </a:rPr>
              <a:t>PLAN Primary Science – Supporting Assessment</a:t>
            </a:r>
          </a:p>
        </p:txBody>
      </p:sp>
      <p:sp>
        <p:nvSpPr>
          <p:cNvPr id="9" name="TextBox 8"/>
          <p:cNvSpPr txBox="1"/>
          <p:nvPr/>
        </p:nvSpPr>
        <p:spPr>
          <a:xfrm>
            <a:off x="664368" y="4395787"/>
            <a:ext cx="7993855" cy="523220"/>
          </a:xfrm>
          <a:prstGeom prst="rect">
            <a:avLst/>
          </a:prstGeom>
          <a:noFill/>
        </p:spPr>
        <p:txBody>
          <a:bodyPr wrap="square" rtlCol="0">
            <a:spAutoFit/>
          </a:bodyPr>
          <a:lstStyle/>
          <a:p>
            <a:pPr algn="ctr"/>
            <a:r>
              <a:rPr lang="en-GB" sz="2800" b="1" kern="1900" spc="100" dirty="0">
                <a:solidFill>
                  <a:schemeClr val="bg1"/>
                </a:solidFill>
                <a:latin typeface="Arial Narrow" panose="020B0606020202030204" pitchFamily="34" charset="0"/>
              </a:rPr>
              <a:t>Y3 Light-Max</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1531" y="5355172"/>
            <a:ext cx="4832348" cy="795597"/>
          </a:xfrm>
          <a:prstGeom prst="rect">
            <a:avLst/>
          </a:prstGeom>
        </p:spPr>
      </p:pic>
      <p:sp>
        <p:nvSpPr>
          <p:cNvPr id="7" name="TextBox 6"/>
          <p:cNvSpPr txBox="1"/>
          <p:nvPr/>
        </p:nvSpPr>
        <p:spPr>
          <a:xfrm>
            <a:off x="821531" y="6262590"/>
            <a:ext cx="7836692" cy="666849"/>
          </a:xfrm>
          <a:prstGeom prst="rect">
            <a:avLst/>
          </a:prstGeom>
          <a:noFill/>
        </p:spPr>
        <p:txBody>
          <a:bodyPr wrap="square" rtlCol="0">
            <a:spAutoFit/>
          </a:bodyPr>
          <a:lstStyle/>
          <a:p>
            <a:r>
              <a:rPr lang="en-GB" sz="1600" baseline="30000" dirty="0">
                <a:solidFill>
                  <a:schemeClr val="bg1"/>
                </a:solidFill>
                <a:latin typeface="Arial Narrow" panose="020B0606020202030204" pitchFamily="34" charset="0"/>
              </a:rPr>
              <a:t>© Pan London Assessment Network (PLAN) </a:t>
            </a:r>
            <a:r>
              <a:rPr lang="en-GB" sz="1600" baseline="30000" dirty="0">
                <a:solidFill>
                  <a:srgbClr val="FFFF00"/>
                </a:solidFill>
                <a:latin typeface="Arial Narrow" panose="020B0606020202030204" pitchFamily="34" charset="0"/>
              </a:rPr>
              <a:t>July  </a:t>
            </a:r>
            <a:r>
              <a:rPr lang="en-GB" sz="1600" baseline="30000" dirty="0">
                <a:solidFill>
                  <a:schemeClr val="bg1"/>
                </a:solidFill>
                <a:latin typeface="Arial Narrow" panose="020B0606020202030204" pitchFamily="34" charset="0"/>
              </a:rPr>
              <a:t>2019</a:t>
            </a:r>
          </a:p>
          <a:p>
            <a:r>
              <a:rPr lang="en-GB" sz="1600" baseline="30000" dirty="0">
                <a:solidFill>
                  <a:schemeClr val="bg1"/>
                </a:solidFill>
                <a:latin typeface="Arial Narrow" panose="020B0606020202030204" pitchFamily="34" charset="0"/>
              </a:rPr>
              <a:t>This resource has been developed by the Pan London Assessment Network and is supported by the Association for Science Education.</a:t>
            </a:r>
          </a:p>
          <a:p>
            <a:endParaRPr lang="en-GB" sz="1600" dirty="0">
              <a:solidFill>
                <a:schemeClr val="bg1"/>
              </a:solidFill>
              <a:latin typeface="Arial Narrow" panose="020B0606020202030204" pitchFamily="34" charset="0"/>
            </a:endParaRPr>
          </a:p>
        </p:txBody>
      </p:sp>
      <p:pic>
        <p:nvPicPr>
          <p:cNvPr id="13" name="Picture 12">
            <a:extLst>
              <a:ext uri="{FF2B5EF4-FFF2-40B4-BE49-F238E27FC236}">
                <a16:creationId xmlns:a16="http://schemas.microsoft.com/office/drawing/2014/main" id="{1D67C1C7-43A1-48AF-8B3D-AF5C96771C76}"/>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 y="-22592"/>
            <a:ext cx="9143999" cy="3451591"/>
          </a:xfrm>
          <a:prstGeom prst="rect">
            <a:avLst/>
          </a:prstGeom>
        </p:spPr>
      </p:pic>
    </p:spTree>
    <p:extLst>
      <p:ext uri="{BB962C8B-B14F-4D97-AF65-F5344CB8AC3E}">
        <p14:creationId xmlns:p14="http://schemas.microsoft.com/office/powerpoint/2010/main" val="4226777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C6C4E9-27ED-4395-A0C0-515581AAF7B1}"/>
              </a:ext>
            </a:extLst>
          </p:cNvPr>
          <p:cNvSpPr/>
          <p:nvPr/>
        </p:nvSpPr>
        <p:spPr>
          <a:xfrm>
            <a:off x="5486400" y="2300839"/>
            <a:ext cx="3352799" cy="2283510"/>
          </a:xfrm>
          <a:prstGeom prst="rect">
            <a:avLst/>
          </a:prstGeom>
        </p:spPr>
        <p:txBody>
          <a:bodyPr wrap="square">
            <a:spAutoFit/>
          </a:bodyPr>
          <a:lstStyle/>
          <a:p>
            <a:pPr>
              <a:lnSpc>
                <a:spcPct val="107000"/>
              </a:lnSpc>
              <a:spcAft>
                <a:spcPts val="800"/>
              </a:spcAft>
            </a:pPr>
            <a:r>
              <a:rPr lang="en-GB" sz="1600" b="1" dirty="0">
                <a:solidFill>
                  <a:schemeClr val="accent3"/>
                </a:solidFill>
                <a:latin typeface="Arial" panose="020B0604020202020204" pitchFamily="34" charset="0"/>
                <a:ea typeface="Calibri" panose="020F0502020204030204" pitchFamily="34" charset="0"/>
                <a:cs typeface="Arial" panose="020B0604020202020204" pitchFamily="34" charset="0"/>
              </a:rPr>
              <a:t>I </a:t>
            </a: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thought it was the candle because it’s the only natural light. The others use electricity.</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Actually, I think all of them because the candle is natural, the lightbulb is not portable, the torch has a powerful beam to help you see in the dark.</a:t>
            </a:r>
            <a:endParaRPr lang="en-GB" sz="160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object 2">
            <a:extLst>
              <a:ext uri="{FF2B5EF4-FFF2-40B4-BE49-F238E27FC236}">
                <a16:creationId xmlns:a16="http://schemas.microsoft.com/office/drawing/2014/main" id="{AC22399D-CB5C-423F-8544-76262E68E050}"/>
              </a:ext>
            </a:extLst>
          </p:cNvPr>
          <p:cNvSpPr txBox="1"/>
          <p:nvPr/>
        </p:nvSpPr>
        <p:spPr>
          <a:xfrm>
            <a:off x="266191" y="147921"/>
            <a:ext cx="8187690" cy="492443"/>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Odd one out</a:t>
            </a:r>
            <a:endParaRPr sz="1600" dirty="0">
              <a:latin typeface="Arial"/>
              <a:cs typeface="Arial"/>
            </a:endParaRPr>
          </a:p>
          <a:p>
            <a:pPr marL="299085" indent="-286385">
              <a:lnSpc>
                <a:spcPct val="100000"/>
              </a:lnSpc>
              <a:buFont typeface="Arial"/>
              <a:buChar char="•"/>
              <a:tabLst>
                <a:tab pos="299720" algn="l"/>
              </a:tabLst>
            </a:pPr>
            <a:r>
              <a:rPr sz="1600" spc="-10" dirty="0">
                <a:latin typeface="Arial"/>
                <a:cs typeface="Arial"/>
              </a:rPr>
              <a:t>recognise</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they</a:t>
            </a:r>
            <a:r>
              <a:rPr sz="1600" spc="15" dirty="0">
                <a:latin typeface="Arial"/>
                <a:cs typeface="Arial"/>
              </a:rPr>
              <a:t> </a:t>
            </a:r>
            <a:r>
              <a:rPr sz="1600" spc="-10" dirty="0">
                <a:latin typeface="Arial"/>
                <a:cs typeface="Arial"/>
              </a:rPr>
              <a:t>need</a:t>
            </a:r>
            <a:r>
              <a:rPr sz="1600" spc="-5" dirty="0">
                <a:latin typeface="Arial"/>
                <a:cs typeface="Arial"/>
              </a:rPr>
              <a:t> </a:t>
            </a:r>
            <a:r>
              <a:rPr sz="1600" dirty="0">
                <a:latin typeface="Arial"/>
                <a:cs typeface="Arial"/>
              </a:rPr>
              <a:t>l</a:t>
            </a:r>
            <a:r>
              <a:rPr sz="1600" spc="-10" dirty="0">
                <a:latin typeface="Arial"/>
                <a:cs typeface="Arial"/>
              </a:rPr>
              <a:t>ight</a:t>
            </a:r>
            <a:r>
              <a:rPr sz="1600" spc="-15" dirty="0">
                <a:latin typeface="Arial"/>
                <a:cs typeface="Arial"/>
              </a:rPr>
              <a:t> </a:t>
            </a:r>
            <a:r>
              <a:rPr sz="1600" spc="-10" dirty="0">
                <a:latin typeface="Arial"/>
                <a:cs typeface="Arial"/>
              </a:rPr>
              <a:t>in</a:t>
            </a:r>
            <a:r>
              <a:rPr sz="1600" spc="-5" dirty="0">
                <a:latin typeface="Arial"/>
                <a:cs typeface="Arial"/>
              </a:rPr>
              <a:t> </a:t>
            </a:r>
            <a:r>
              <a:rPr sz="1600" spc="-10" dirty="0">
                <a:latin typeface="Arial"/>
                <a:cs typeface="Arial"/>
              </a:rPr>
              <a:t>order</a:t>
            </a:r>
            <a:r>
              <a:rPr sz="1600" spc="15"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see</a:t>
            </a:r>
            <a:r>
              <a:rPr sz="1600" spc="-5" dirty="0">
                <a:latin typeface="Arial"/>
                <a:cs typeface="Arial"/>
              </a:rPr>
              <a:t> </a:t>
            </a:r>
            <a:r>
              <a:rPr sz="1600" spc="-10" dirty="0">
                <a:latin typeface="Arial"/>
                <a:cs typeface="Arial"/>
              </a:rPr>
              <a:t>th</a:t>
            </a:r>
            <a:r>
              <a:rPr sz="1600" dirty="0">
                <a:latin typeface="Arial"/>
                <a:cs typeface="Arial"/>
              </a:rPr>
              <a:t>i</a:t>
            </a:r>
            <a:r>
              <a:rPr sz="1600" spc="-10" dirty="0">
                <a:latin typeface="Arial"/>
                <a:cs typeface="Arial"/>
              </a:rPr>
              <a:t>ngs</a:t>
            </a:r>
            <a:r>
              <a:rPr sz="1600" spc="5" dirty="0">
                <a:latin typeface="Arial"/>
                <a:cs typeface="Arial"/>
              </a:rPr>
              <a:t> </a:t>
            </a:r>
            <a:r>
              <a:rPr sz="1600" spc="-10" dirty="0">
                <a:latin typeface="Arial"/>
                <a:cs typeface="Arial"/>
              </a:rPr>
              <a:t>and</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dark</a:t>
            </a:r>
            <a:r>
              <a:rPr sz="1600" spc="10" dirty="0">
                <a:latin typeface="Arial"/>
                <a:cs typeface="Arial"/>
              </a:rPr>
              <a:t> </a:t>
            </a:r>
            <a:r>
              <a:rPr sz="1600" spc="-10" dirty="0">
                <a:latin typeface="Arial"/>
                <a:cs typeface="Arial"/>
              </a:rPr>
              <a:t>is</a:t>
            </a:r>
            <a:r>
              <a:rPr sz="1600" dirty="0">
                <a:latin typeface="Arial"/>
                <a:cs typeface="Arial"/>
              </a:rPr>
              <a:t> </a:t>
            </a:r>
            <a:r>
              <a:rPr sz="1600" spc="-10" dirty="0">
                <a:latin typeface="Arial"/>
                <a:cs typeface="Arial"/>
              </a:rPr>
              <a:t>the</a:t>
            </a:r>
            <a:r>
              <a:rPr sz="1600" spc="-5" dirty="0">
                <a:latin typeface="Arial"/>
                <a:cs typeface="Arial"/>
              </a:rPr>
              <a:t> </a:t>
            </a:r>
            <a:r>
              <a:rPr sz="1600" spc="-10" dirty="0">
                <a:latin typeface="Arial"/>
                <a:cs typeface="Arial"/>
              </a:rPr>
              <a:t>ab</a:t>
            </a:r>
            <a:r>
              <a:rPr sz="1600" spc="-5" dirty="0">
                <a:latin typeface="Arial"/>
                <a:cs typeface="Arial"/>
              </a:rPr>
              <a:t>s</a:t>
            </a:r>
            <a:r>
              <a:rPr sz="1600" spc="-10" dirty="0">
                <a:latin typeface="Arial"/>
                <a:cs typeface="Arial"/>
              </a:rPr>
              <a:t>en</a:t>
            </a:r>
            <a:r>
              <a:rPr sz="1600" spc="-5" dirty="0">
                <a:latin typeface="Arial"/>
                <a:cs typeface="Arial"/>
              </a:rPr>
              <a:t>c</a:t>
            </a:r>
            <a:r>
              <a:rPr sz="1600" spc="-10" dirty="0">
                <a:latin typeface="Arial"/>
                <a:cs typeface="Arial"/>
              </a:rPr>
              <a:t>e</a:t>
            </a:r>
            <a:r>
              <a:rPr sz="1600" spc="-5"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light</a:t>
            </a:r>
            <a:endParaRPr sz="1600" dirty="0">
              <a:latin typeface="Arial"/>
              <a:cs typeface="Arial"/>
            </a:endParaRPr>
          </a:p>
        </p:txBody>
      </p:sp>
      <p:pic>
        <p:nvPicPr>
          <p:cNvPr id="4" name="Picture 3">
            <a:extLst>
              <a:ext uri="{FF2B5EF4-FFF2-40B4-BE49-F238E27FC236}">
                <a16:creationId xmlns:a16="http://schemas.microsoft.com/office/drawing/2014/main" id="{FE19444F-6FC1-4F7B-A4B5-BEF1BB812B88}"/>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66191" y="1917622"/>
            <a:ext cx="5021036" cy="3429000"/>
          </a:xfrm>
          <a:prstGeom prst="rect">
            <a:avLst/>
          </a:prstGeom>
        </p:spPr>
      </p:pic>
      <p:sp>
        <p:nvSpPr>
          <p:cNvPr id="5" name="TextBox 4">
            <a:extLst>
              <a:ext uri="{FF2B5EF4-FFF2-40B4-BE49-F238E27FC236}">
                <a16:creationId xmlns:a16="http://schemas.microsoft.com/office/drawing/2014/main" id="{2CD56BB8-6C88-4EA9-8A79-EDF1CAAEBCFC}"/>
              </a:ext>
            </a:extLst>
          </p:cNvPr>
          <p:cNvSpPr txBox="1"/>
          <p:nvPr/>
        </p:nvSpPr>
        <p:spPr>
          <a:xfrm>
            <a:off x="266191" y="914400"/>
            <a:ext cx="8573009"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shown three light sources and asked to talk about which one they thought was the odd one out.</a:t>
            </a:r>
          </a:p>
        </p:txBody>
      </p:sp>
      <p:sp>
        <p:nvSpPr>
          <p:cNvPr id="6" name="TextBox 5">
            <a:extLst>
              <a:ext uri="{FF2B5EF4-FFF2-40B4-BE49-F238E27FC236}">
                <a16:creationId xmlns:a16="http://schemas.microsoft.com/office/drawing/2014/main" id="{7E53DEA0-C500-472A-B992-A9AFB13B88D2}"/>
              </a:ext>
            </a:extLst>
          </p:cNvPr>
          <p:cNvSpPr txBox="1"/>
          <p:nvPr/>
        </p:nvSpPr>
        <p:spPr>
          <a:xfrm>
            <a:off x="266190" y="5562600"/>
            <a:ext cx="8573009" cy="584775"/>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talks about the differences between light sources and shows an understanding that they help you to see in the dark.</a:t>
            </a:r>
          </a:p>
        </p:txBody>
      </p:sp>
    </p:spTree>
    <p:extLst>
      <p:ext uri="{BB962C8B-B14F-4D97-AF65-F5344CB8AC3E}">
        <p14:creationId xmlns:p14="http://schemas.microsoft.com/office/powerpoint/2010/main" val="997423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atural light sources">
            <a:extLst>
              <a:ext uri="{FF2B5EF4-FFF2-40B4-BE49-F238E27FC236}">
                <a16:creationId xmlns:a16="http://schemas.microsoft.com/office/drawing/2014/main" id="{F2D5B021-292A-403C-8FCE-A5E624EC56FB}"/>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a:off x="307145" y="1905000"/>
            <a:ext cx="4267200" cy="4495800"/>
          </a:xfrm>
          <a:prstGeom prst="rect">
            <a:avLst/>
          </a:prstGeom>
        </p:spPr>
      </p:pic>
      <p:sp>
        <p:nvSpPr>
          <p:cNvPr id="2" name="TextBox 1">
            <a:extLst>
              <a:ext uri="{FF2B5EF4-FFF2-40B4-BE49-F238E27FC236}">
                <a16:creationId xmlns:a16="http://schemas.microsoft.com/office/drawing/2014/main" id="{B9053925-9B08-4D6B-A4A8-0729860B9EE8}"/>
              </a:ext>
            </a:extLst>
          </p:cNvPr>
          <p:cNvSpPr txBox="1"/>
          <p:nvPr/>
        </p:nvSpPr>
        <p:spPr>
          <a:xfrm>
            <a:off x="4724399" y="1987167"/>
            <a:ext cx="4112455" cy="4524315"/>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identifies fire (burning logs and huge forest fire), the Sun, an anglerfish (the fish that make their own light as they live so deep in the ocean) and lightning as natural light sources.</a:t>
            </a:r>
          </a:p>
          <a:p>
            <a:endParaRPr lang="en-GB" sz="1600" dirty="0">
              <a:solidFill>
                <a:srgbClr val="FF0000"/>
              </a:solidFill>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teacher then asked them to discuss the statement ‘What if there were no light sources.’</a:t>
            </a:r>
          </a:p>
          <a:p>
            <a:endParaRPr lang="en-GB" sz="1600" dirty="0">
              <a:latin typeface="Arial" panose="020B0604020202020204" pitchFamily="34" charset="0"/>
              <a:cs typeface="Arial" panose="020B0604020202020204" pitchFamily="34" charset="0"/>
            </a:endParaRPr>
          </a:p>
          <a:p>
            <a:r>
              <a:rPr lang="en-GB" sz="1600" dirty="0">
                <a:solidFill>
                  <a:schemeClr val="accent3"/>
                </a:solidFill>
                <a:latin typeface="Arial" panose="020B0604020202020204" pitchFamily="34" charset="0"/>
                <a:cs typeface="Arial" panose="020B0604020202020204" pitchFamily="34" charset="0"/>
              </a:rPr>
              <a:t>It would be dark all the time, everywhere. We wouldn’t know if it was day or night because there would be no sun.</a:t>
            </a:r>
          </a:p>
          <a:p>
            <a:endParaRPr lang="en-GB" sz="1600" dirty="0">
              <a:solidFill>
                <a:schemeClr val="accent3"/>
              </a:solidFill>
              <a:latin typeface="Arial" panose="020B0604020202020204" pitchFamily="34" charset="0"/>
              <a:cs typeface="Arial" panose="020B0604020202020204" pitchFamily="34" charset="0"/>
            </a:endParaRPr>
          </a:p>
          <a:p>
            <a:r>
              <a:rPr lang="en-GB" sz="1600" dirty="0">
                <a:solidFill>
                  <a:srgbClr val="FF0000"/>
                </a:solidFill>
                <a:latin typeface="Arial" panose="020B0604020202020204" pitchFamily="34" charset="0"/>
                <a:cs typeface="Arial" panose="020B0604020202020204" pitchFamily="34" charset="0"/>
              </a:rPr>
              <a:t>Max knows that the sun is a light source and that without it, it would be dark all the time. He does not link this with not being able to see things at this point.</a:t>
            </a:r>
          </a:p>
        </p:txBody>
      </p:sp>
      <p:sp>
        <p:nvSpPr>
          <p:cNvPr id="4" name="object 2">
            <a:extLst>
              <a:ext uri="{FF2B5EF4-FFF2-40B4-BE49-F238E27FC236}">
                <a16:creationId xmlns:a16="http://schemas.microsoft.com/office/drawing/2014/main" id="{F553C14C-647A-4043-873D-34EFD51B6DEC}"/>
              </a:ext>
            </a:extLst>
          </p:cNvPr>
          <p:cNvSpPr txBox="1"/>
          <p:nvPr/>
        </p:nvSpPr>
        <p:spPr>
          <a:xfrm>
            <a:off x="266191" y="147921"/>
            <a:ext cx="8187690" cy="492443"/>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Identifying natural light sources</a:t>
            </a:r>
            <a:endParaRPr sz="1600" dirty="0">
              <a:latin typeface="Arial"/>
              <a:cs typeface="Arial"/>
            </a:endParaRPr>
          </a:p>
          <a:p>
            <a:pPr marL="299085" indent="-286385">
              <a:lnSpc>
                <a:spcPct val="100000"/>
              </a:lnSpc>
              <a:buFont typeface="Arial"/>
              <a:buChar char="•"/>
              <a:tabLst>
                <a:tab pos="299720" algn="l"/>
              </a:tabLst>
            </a:pPr>
            <a:r>
              <a:rPr sz="1600" spc="-10" dirty="0">
                <a:latin typeface="Arial"/>
                <a:cs typeface="Arial"/>
              </a:rPr>
              <a:t>recognise</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they</a:t>
            </a:r>
            <a:r>
              <a:rPr sz="1600" spc="15" dirty="0">
                <a:latin typeface="Arial"/>
                <a:cs typeface="Arial"/>
              </a:rPr>
              <a:t> </a:t>
            </a:r>
            <a:r>
              <a:rPr sz="1600" spc="-10" dirty="0">
                <a:latin typeface="Arial"/>
                <a:cs typeface="Arial"/>
              </a:rPr>
              <a:t>need</a:t>
            </a:r>
            <a:r>
              <a:rPr sz="1600" spc="-5" dirty="0">
                <a:latin typeface="Arial"/>
                <a:cs typeface="Arial"/>
              </a:rPr>
              <a:t> </a:t>
            </a:r>
            <a:r>
              <a:rPr sz="1600" dirty="0">
                <a:latin typeface="Arial"/>
                <a:cs typeface="Arial"/>
              </a:rPr>
              <a:t>l</a:t>
            </a:r>
            <a:r>
              <a:rPr sz="1600" spc="-10" dirty="0">
                <a:latin typeface="Arial"/>
                <a:cs typeface="Arial"/>
              </a:rPr>
              <a:t>ight</a:t>
            </a:r>
            <a:r>
              <a:rPr sz="1600" spc="-15" dirty="0">
                <a:latin typeface="Arial"/>
                <a:cs typeface="Arial"/>
              </a:rPr>
              <a:t> </a:t>
            </a:r>
            <a:r>
              <a:rPr sz="1600" spc="-10" dirty="0">
                <a:latin typeface="Arial"/>
                <a:cs typeface="Arial"/>
              </a:rPr>
              <a:t>in</a:t>
            </a:r>
            <a:r>
              <a:rPr sz="1600" spc="-5" dirty="0">
                <a:latin typeface="Arial"/>
                <a:cs typeface="Arial"/>
              </a:rPr>
              <a:t> </a:t>
            </a:r>
            <a:r>
              <a:rPr sz="1600" spc="-10" dirty="0">
                <a:latin typeface="Arial"/>
                <a:cs typeface="Arial"/>
              </a:rPr>
              <a:t>order</a:t>
            </a:r>
            <a:r>
              <a:rPr sz="1600" spc="15"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see</a:t>
            </a:r>
            <a:r>
              <a:rPr sz="1600" spc="-5" dirty="0">
                <a:latin typeface="Arial"/>
                <a:cs typeface="Arial"/>
              </a:rPr>
              <a:t> </a:t>
            </a:r>
            <a:r>
              <a:rPr sz="1600" spc="-10" dirty="0">
                <a:latin typeface="Arial"/>
                <a:cs typeface="Arial"/>
              </a:rPr>
              <a:t>th</a:t>
            </a:r>
            <a:r>
              <a:rPr sz="1600" dirty="0">
                <a:latin typeface="Arial"/>
                <a:cs typeface="Arial"/>
              </a:rPr>
              <a:t>i</a:t>
            </a:r>
            <a:r>
              <a:rPr sz="1600" spc="-10" dirty="0">
                <a:latin typeface="Arial"/>
                <a:cs typeface="Arial"/>
              </a:rPr>
              <a:t>ngs</a:t>
            </a:r>
            <a:r>
              <a:rPr sz="1600" spc="5" dirty="0">
                <a:latin typeface="Arial"/>
                <a:cs typeface="Arial"/>
              </a:rPr>
              <a:t> </a:t>
            </a:r>
            <a:r>
              <a:rPr sz="1600" spc="-10" dirty="0">
                <a:latin typeface="Arial"/>
                <a:cs typeface="Arial"/>
              </a:rPr>
              <a:t>and</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dark</a:t>
            </a:r>
            <a:r>
              <a:rPr sz="1600" spc="10" dirty="0">
                <a:latin typeface="Arial"/>
                <a:cs typeface="Arial"/>
              </a:rPr>
              <a:t> </a:t>
            </a:r>
            <a:r>
              <a:rPr sz="1600" spc="-10" dirty="0">
                <a:latin typeface="Arial"/>
                <a:cs typeface="Arial"/>
              </a:rPr>
              <a:t>is</a:t>
            </a:r>
            <a:r>
              <a:rPr sz="1600" dirty="0">
                <a:latin typeface="Arial"/>
                <a:cs typeface="Arial"/>
              </a:rPr>
              <a:t> </a:t>
            </a:r>
            <a:r>
              <a:rPr sz="1600" spc="-10" dirty="0">
                <a:latin typeface="Arial"/>
                <a:cs typeface="Arial"/>
              </a:rPr>
              <a:t>the</a:t>
            </a:r>
            <a:r>
              <a:rPr sz="1600" spc="-5" dirty="0">
                <a:latin typeface="Arial"/>
                <a:cs typeface="Arial"/>
              </a:rPr>
              <a:t> </a:t>
            </a:r>
            <a:r>
              <a:rPr sz="1600" spc="-10" dirty="0">
                <a:latin typeface="Arial"/>
                <a:cs typeface="Arial"/>
              </a:rPr>
              <a:t>ab</a:t>
            </a:r>
            <a:r>
              <a:rPr sz="1600" spc="-5" dirty="0">
                <a:latin typeface="Arial"/>
                <a:cs typeface="Arial"/>
              </a:rPr>
              <a:t>s</a:t>
            </a:r>
            <a:r>
              <a:rPr sz="1600" spc="-10" dirty="0">
                <a:latin typeface="Arial"/>
                <a:cs typeface="Arial"/>
              </a:rPr>
              <a:t>en</a:t>
            </a:r>
            <a:r>
              <a:rPr sz="1600" spc="-5" dirty="0">
                <a:latin typeface="Arial"/>
                <a:cs typeface="Arial"/>
              </a:rPr>
              <a:t>c</a:t>
            </a:r>
            <a:r>
              <a:rPr sz="1600" spc="-10" dirty="0">
                <a:latin typeface="Arial"/>
                <a:cs typeface="Arial"/>
              </a:rPr>
              <a:t>e</a:t>
            </a:r>
            <a:r>
              <a:rPr sz="1600" spc="-5"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light</a:t>
            </a:r>
            <a:endParaRPr sz="1600" dirty="0">
              <a:latin typeface="Arial"/>
              <a:cs typeface="Arial"/>
            </a:endParaRPr>
          </a:p>
        </p:txBody>
      </p:sp>
      <p:sp>
        <p:nvSpPr>
          <p:cNvPr id="5" name="TextBox 4">
            <a:extLst>
              <a:ext uri="{FF2B5EF4-FFF2-40B4-BE49-F238E27FC236}">
                <a16:creationId xmlns:a16="http://schemas.microsoft.com/office/drawing/2014/main" id="{4409398B-6D22-4B34-954A-00BD232A6749}"/>
              </a:ext>
            </a:extLst>
          </p:cNvPr>
          <p:cNvSpPr txBox="1"/>
          <p:nvPr/>
        </p:nvSpPr>
        <p:spPr>
          <a:xfrm>
            <a:off x="175994" y="641919"/>
            <a:ext cx="8420609"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asked to name as many light sources as they could with their partner and to then draw those that were natural sources of light. </a:t>
            </a:r>
          </a:p>
        </p:txBody>
      </p:sp>
      <p:sp>
        <p:nvSpPr>
          <p:cNvPr id="6" name="TextBox 5">
            <a:extLst>
              <a:ext uri="{FF2B5EF4-FFF2-40B4-BE49-F238E27FC236}">
                <a16:creationId xmlns:a16="http://schemas.microsoft.com/office/drawing/2014/main" id="{2459D80D-592E-41BA-9B40-E028C278677C}"/>
              </a:ext>
            </a:extLst>
          </p:cNvPr>
          <p:cNvSpPr txBox="1"/>
          <p:nvPr/>
        </p:nvSpPr>
        <p:spPr>
          <a:xfrm>
            <a:off x="381000" y="1752600"/>
            <a:ext cx="1524000" cy="369332"/>
          </a:xfrm>
          <a:prstGeom prst="rect">
            <a:avLst/>
          </a:prstGeom>
          <a:noFill/>
        </p:spPr>
        <p:txBody>
          <a:bodyPr wrap="square" rtlCol="0">
            <a:spAutoFit/>
          </a:bodyPr>
          <a:lstStyle/>
          <a:p>
            <a:r>
              <a:rPr lang="en-GB" dirty="0"/>
              <a:t>burning logs</a:t>
            </a:r>
          </a:p>
        </p:txBody>
      </p:sp>
      <p:sp>
        <p:nvSpPr>
          <p:cNvPr id="8" name="TextBox 7">
            <a:extLst>
              <a:ext uri="{FF2B5EF4-FFF2-40B4-BE49-F238E27FC236}">
                <a16:creationId xmlns:a16="http://schemas.microsoft.com/office/drawing/2014/main" id="{3761929F-1234-476F-9B2D-991D726E7637}"/>
              </a:ext>
            </a:extLst>
          </p:cNvPr>
          <p:cNvSpPr txBox="1"/>
          <p:nvPr/>
        </p:nvSpPr>
        <p:spPr>
          <a:xfrm>
            <a:off x="2438400" y="1600200"/>
            <a:ext cx="1219200" cy="369332"/>
          </a:xfrm>
          <a:prstGeom prst="rect">
            <a:avLst/>
          </a:prstGeom>
          <a:noFill/>
        </p:spPr>
        <p:txBody>
          <a:bodyPr wrap="square" rtlCol="0">
            <a:spAutoFit/>
          </a:bodyPr>
          <a:lstStyle/>
          <a:p>
            <a:r>
              <a:rPr lang="en-GB" dirty="0"/>
              <a:t>sun</a:t>
            </a:r>
          </a:p>
        </p:txBody>
      </p:sp>
      <p:sp>
        <p:nvSpPr>
          <p:cNvPr id="9" name="TextBox 8">
            <a:extLst>
              <a:ext uri="{FF2B5EF4-FFF2-40B4-BE49-F238E27FC236}">
                <a16:creationId xmlns:a16="http://schemas.microsoft.com/office/drawing/2014/main" id="{4A5C7F09-81DC-472F-9A6E-0BEC64456E69}"/>
              </a:ext>
            </a:extLst>
          </p:cNvPr>
          <p:cNvSpPr txBox="1"/>
          <p:nvPr/>
        </p:nvSpPr>
        <p:spPr>
          <a:xfrm>
            <a:off x="3581400" y="1664732"/>
            <a:ext cx="1371600" cy="369332"/>
          </a:xfrm>
          <a:prstGeom prst="rect">
            <a:avLst/>
          </a:prstGeom>
          <a:noFill/>
        </p:spPr>
        <p:txBody>
          <a:bodyPr wrap="square" rtlCol="0">
            <a:spAutoFit/>
          </a:bodyPr>
          <a:lstStyle/>
          <a:p>
            <a:r>
              <a:rPr lang="en-GB" dirty="0"/>
              <a:t>angler fish</a:t>
            </a:r>
          </a:p>
        </p:txBody>
      </p:sp>
      <p:sp>
        <p:nvSpPr>
          <p:cNvPr id="11" name="TextBox 10">
            <a:extLst>
              <a:ext uri="{FF2B5EF4-FFF2-40B4-BE49-F238E27FC236}">
                <a16:creationId xmlns:a16="http://schemas.microsoft.com/office/drawing/2014/main" id="{47132869-FE70-4B99-8A90-CA660DAE6B78}"/>
              </a:ext>
            </a:extLst>
          </p:cNvPr>
          <p:cNvSpPr txBox="1"/>
          <p:nvPr/>
        </p:nvSpPr>
        <p:spPr>
          <a:xfrm>
            <a:off x="609600" y="4823937"/>
            <a:ext cx="1524000" cy="646331"/>
          </a:xfrm>
          <a:prstGeom prst="rect">
            <a:avLst/>
          </a:prstGeom>
          <a:noFill/>
        </p:spPr>
        <p:txBody>
          <a:bodyPr wrap="square" rtlCol="0">
            <a:spAutoFit/>
          </a:bodyPr>
          <a:lstStyle/>
          <a:p>
            <a:r>
              <a:rPr lang="en-GB" dirty="0"/>
              <a:t>lightning strike</a:t>
            </a:r>
          </a:p>
        </p:txBody>
      </p:sp>
      <p:sp>
        <p:nvSpPr>
          <p:cNvPr id="12" name="TextBox 11">
            <a:extLst>
              <a:ext uri="{FF2B5EF4-FFF2-40B4-BE49-F238E27FC236}">
                <a16:creationId xmlns:a16="http://schemas.microsoft.com/office/drawing/2014/main" id="{F8F3BA3B-127F-4F61-AE1A-8535FAAC7DF7}"/>
              </a:ext>
            </a:extLst>
          </p:cNvPr>
          <p:cNvSpPr txBox="1"/>
          <p:nvPr/>
        </p:nvSpPr>
        <p:spPr>
          <a:xfrm>
            <a:off x="2819400" y="3429000"/>
            <a:ext cx="1524000" cy="369332"/>
          </a:xfrm>
          <a:prstGeom prst="rect">
            <a:avLst/>
          </a:prstGeom>
          <a:noFill/>
        </p:spPr>
        <p:txBody>
          <a:bodyPr wrap="square" rtlCol="0">
            <a:spAutoFit/>
          </a:bodyPr>
          <a:lstStyle/>
          <a:p>
            <a:r>
              <a:rPr lang="en-GB" dirty="0"/>
              <a:t>forest fire</a:t>
            </a:r>
          </a:p>
        </p:txBody>
      </p:sp>
    </p:spTree>
    <p:extLst>
      <p:ext uri="{BB962C8B-B14F-4D97-AF65-F5344CB8AC3E}">
        <p14:creationId xmlns:p14="http://schemas.microsoft.com/office/powerpoint/2010/main" val="1789422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ark Box">
            <a:extLst>
              <a:ext uri="{FF2B5EF4-FFF2-40B4-BE49-F238E27FC236}">
                <a16:creationId xmlns:a16="http://schemas.microsoft.com/office/drawing/2014/main" id="{931B97A6-B9C2-4D68-ACFC-6828FA8D8EC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487304" y="1183849"/>
            <a:ext cx="5846088" cy="4841293"/>
          </a:xfrm>
          <a:prstGeom prst="rect">
            <a:avLst/>
          </a:prstGeom>
        </p:spPr>
      </p:pic>
      <p:sp>
        <p:nvSpPr>
          <p:cNvPr id="4" name="object 2">
            <a:extLst>
              <a:ext uri="{FF2B5EF4-FFF2-40B4-BE49-F238E27FC236}">
                <a16:creationId xmlns:a16="http://schemas.microsoft.com/office/drawing/2014/main" id="{421DCC72-A9CF-46C6-9368-5F80131390A0}"/>
              </a:ext>
            </a:extLst>
          </p:cNvPr>
          <p:cNvSpPr txBox="1"/>
          <p:nvPr/>
        </p:nvSpPr>
        <p:spPr>
          <a:xfrm>
            <a:off x="266191" y="147921"/>
            <a:ext cx="8187690" cy="492443"/>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light boxes</a:t>
            </a:r>
            <a:endParaRPr sz="1600" dirty="0">
              <a:latin typeface="Arial"/>
              <a:cs typeface="Arial"/>
            </a:endParaRPr>
          </a:p>
          <a:p>
            <a:pPr marL="299085" indent="-286385">
              <a:lnSpc>
                <a:spcPct val="100000"/>
              </a:lnSpc>
              <a:buFont typeface="Arial"/>
              <a:buChar char="•"/>
              <a:tabLst>
                <a:tab pos="299720" algn="l"/>
              </a:tabLst>
            </a:pPr>
            <a:r>
              <a:rPr sz="1600" spc="-10" dirty="0">
                <a:latin typeface="Arial"/>
                <a:cs typeface="Arial"/>
              </a:rPr>
              <a:t>recognise</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they</a:t>
            </a:r>
            <a:r>
              <a:rPr sz="1600" spc="15" dirty="0">
                <a:latin typeface="Arial"/>
                <a:cs typeface="Arial"/>
              </a:rPr>
              <a:t> </a:t>
            </a:r>
            <a:r>
              <a:rPr sz="1600" spc="-10" dirty="0">
                <a:latin typeface="Arial"/>
                <a:cs typeface="Arial"/>
              </a:rPr>
              <a:t>need</a:t>
            </a:r>
            <a:r>
              <a:rPr sz="1600" spc="-5" dirty="0">
                <a:latin typeface="Arial"/>
                <a:cs typeface="Arial"/>
              </a:rPr>
              <a:t> </a:t>
            </a:r>
            <a:r>
              <a:rPr sz="1600" dirty="0">
                <a:latin typeface="Arial"/>
                <a:cs typeface="Arial"/>
              </a:rPr>
              <a:t>l</a:t>
            </a:r>
            <a:r>
              <a:rPr sz="1600" spc="-10" dirty="0">
                <a:latin typeface="Arial"/>
                <a:cs typeface="Arial"/>
              </a:rPr>
              <a:t>ight</a:t>
            </a:r>
            <a:r>
              <a:rPr sz="1600" spc="-15" dirty="0">
                <a:latin typeface="Arial"/>
                <a:cs typeface="Arial"/>
              </a:rPr>
              <a:t> </a:t>
            </a:r>
            <a:r>
              <a:rPr sz="1600" spc="-10" dirty="0">
                <a:latin typeface="Arial"/>
                <a:cs typeface="Arial"/>
              </a:rPr>
              <a:t>in</a:t>
            </a:r>
            <a:r>
              <a:rPr sz="1600" spc="-5" dirty="0">
                <a:latin typeface="Arial"/>
                <a:cs typeface="Arial"/>
              </a:rPr>
              <a:t> </a:t>
            </a:r>
            <a:r>
              <a:rPr sz="1600" spc="-10" dirty="0">
                <a:latin typeface="Arial"/>
                <a:cs typeface="Arial"/>
              </a:rPr>
              <a:t>order</a:t>
            </a:r>
            <a:r>
              <a:rPr sz="1600" spc="15"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see</a:t>
            </a:r>
            <a:r>
              <a:rPr sz="1600" spc="-5" dirty="0">
                <a:latin typeface="Arial"/>
                <a:cs typeface="Arial"/>
              </a:rPr>
              <a:t> </a:t>
            </a:r>
            <a:r>
              <a:rPr sz="1600" spc="-10" dirty="0">
                <a:latin typeface="Arial"/>
                <a:cs typeface="Arial"/>
              </a:rPr>
              <a:t>th</a:t>
            </a:r>
            <a:r>
              <a:rPr sz="1600" dirty="0">
                <a:latin typeface="Arial"/>
                <a:cs typeface="Arial"/>
              </a:rPr>
              <a:t>i</a:t>
            </a:r>
            <a:r>
              <a:rPr sz="1600" spc="-10" dirty="0">
                <a:latin typeface="Arial"/>
                <a:cs typeface="Arial"/>
              </a:rPr>
              <a:t>ngs</a:t>
            </a:r>
            <a:r>
              <a:rPr sz="1600" spc="5" dirty="0">
                <a:latin typeface="Arial"/>
                <a:cs typeface="Arial"/>
              </a:rPr>
              <a:t> </a:t>
            </a:r>
            <a:r>
              <a:rPr sz="1600" spc="-10" dirty="0">
                <a:latin typeface="Arial"/>
                <a:cs typeface="Arial"/>
              </a:rPr>
              <a:t>and</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dark</a:t>
            </a:r>
            <a:r>
              <a:rPr sz="1600" spc="10" dirty="0">
                <a:latin typeface="Arial"/>
                <a:cs typeface="Arial"/>
              </a:rPr>
              <a:t> </a:t>
            </a:r>
            <a:r>
              <a:rPr sz="1600" spc="-10" dirty="0">
                <a:latin typeface="Arial"/>
                <a:cs typeface="Arial"/>
              </a:rPr>
              <a:t>is</a:t>
            </a:r>
            <a:r>
              <a:rPr sz="1600" dirty="0">
                <a:latin typeface="Arial"/>
                <a:cs typeface="Arial"/>
              </a:rPr>
              <a:t> </a:t>
            </a:r>
            <a:r>
              <a:rPr sz="1600" spc="-10" dirty="0">
                <a:latin typeface="Arial"/>
                <a:cs typeface="Arial"/>
              </a:rPr>
              <a:t>the</a:t>
            </a:r>
            <a:r>
              <a:rPr sz="1600" spc="-5" dirty="0">
                <a:latin typeface="Arial"/>
                <a:cs typeface="Arial"/>
              </a:rPr>
              <a:t> </a:t>
            </a:r>
            <a:r>
              <a:rPr sz="1600" spc="-10" dirty="0">
                <a:latin typeface="Arial"/>
                <a:cs typeface="Arial"/>
              </a:rPr>
              <a:t>ab</a:t>
            </a:r>
            <a:r>
              <a:rPr sz="1600" spc="-5" dirty="0">
                <a:latin typeface="Arial"/>
                <a:cs typeface="Arial"/>
              </a:rPr>
              <a:t>s</a:t>
            </a:r>
            <a:r>
              <a:rPr sz="1600" spc="-10" dirty="0">
                <a:latin typeface="Arial"/>
                <a:cs typeface="Arial"/>
              </a:rPr>
              <a:t>en</a:t>
            </a:r>
            <a:r>
              <a:rPr sz="1600" spc="-5" dirty="0">
                <a:latin typeface="Arial"/>
                <a:cs typeface="Arial"/>
              </a:rPr>
              <a:t>c</a:t>
            </a:r>
            <a:r>
              <a:rPr sz="1600" spc="-10" dirty="0">
                <a:latin typeface="Arial"/>
                <a:cs typeface="Arial"/>
              </a:rPr>
              <a:t>e</a:t>
            </a:r>
            <a:r>
              <a:rPr sz="1600" spc="-5"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light</a:t>
            </a:r>
            <a:endParaRPr sz="1600" dirty="0">
              <a:latin typeface="Arial"/>
              <a:cs typeface="Arial"/>
            </a:endParaRPr>
          </a:p>
        </p:txBody>
      </p:sp>
      <p:sp>
        <p:nvSpPr>
          <p:cNvPr id="2" name="TextBox 1">
            <a:extLst>
              <a:ext uri="{FF2B5EF4-FFF2-40B4-BE49-F238E27FC236}">
                <a16:creationId xmlns:a16="http://schemas.microsoft.com/office/drawing/2014/main" id="{2780BF74-7684-4A20-98AC-DBF21D040DC7}"/>
              </a:ext>
            </a:extLst>
          </p:cNvPr>
          <p:cNvSpPr txBox="1"/>
          <p:nvPr/>
        </p:nvSpPr>
        <p:spPr>
          <a:xfrm>
            <a:off x="245350" y="681451"/>
            <a:ext cx="3744351" cy="6001643"/>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given a large box that had some objects inside it. There was a small hole in the side of the box into which they could look. There were other holes in the top of the box which were covered by flaps which they could lift to let in more light. They also used a torch to shine more light into the box. Whenever the children were using torches the teacher reminded them about not shining the light in each other’s eyes.</a:t>
            </a:r>
          </a:p>
          <a:p>
            <a:endParaRPr lang="en-GB" sz="1600" dirty="0">
              <a:latin typeface="Arial" panose="020B0604020202020204" pitchFamily="34" charset="0"/>
              <a:cs typeface="Arial" panose="020B0604020202020204" pitchFamily="34" charset="0"/>
            </a:endParaRPr>
          </a:p>
          <a:p>
            <a:r>
              <a:rPr lang="en-GB" sz="1600" dirty="0">
                <a:solidFill>
                  <a:schemeClr val="accent3"/>
                </a:solidFill>
                <a:latin typeface="Arial" panose="020B0604020202020204" pitchFamily="34" charset="0"/>
                <a:cs typeface="Arial" panose="020B0604020202020204" pitchFamily="34" charset="0"/>
              </a:rPr>
              <a:t>When there was no light in the box I couldn’t see anything at all. It was just blackness.</a:t>
            </a:r>
          </a:p>
          <a:p>
            <a:endParaRPr lang="en-GB" sz="1600" dirty="0">
              <a:latin typeface="Arial" panose="020B0604020202020204" pitchFamily="34" charset="0"/>
              <a:cs typeface="Arial" panose="020B0604020202020204" pitchFamily="34" charset="0"/>
            </a:endParaRPr>
          </a:p>
          <a:p>
            <a:r>
              <a:rPr lang="en-GB" sz="1600" dirty="0">
                <a:solidFill>
                  <a:schemeClr val="accent1"/>
                </a:solidFill>
                <a:latin typeface="Arial" panose="020B0604020202020204" pitchFamily="34" charset="0"/>
                <a:cs typeface="Arial" panose="020B0604020202020204" pitchFamily="34" charset="0"/>
              </a:rPr>
              <a:t>Max observes that as there is more light going in to the box he can see more objects. He identifies the zebra as the easiest object to see.</a:t>
            </a:r>
          </a:p>
          <a:p>
            <a:endParaRPr lang="en-GB" sz="1600" dirty="0">
              <a:solidFill>
                <a:schemeClr val="accent5"/>
              </a:solidFill>
              <a:latin typeface="Arial" panose="020B0604020202020204" pitchFamily="34" charset="0"/>
              <a:cs typeface="Arial" panose="020B0604020202020204" pitchFamily="34" charset="0"/>
            </a:endParaRPr>
          </a:p>
          <a:p>
            <a:r>
              <a:rPr lang="en-GB" sz="1600" dirty="0">
                <a:solidFill>
                  <a:srgbClr val="FF0000"/>
                </a:solidFill>
                <a:latin typeface="Arial" panose="020B0604020202020204" pitchFamily="34" charset="0"/>
                <a:cs typeface="Arial" panose="020B0604020202020204" pitchFamily="34" charset="0"/>
              </a:rPr>
              <a:t>Max recognises that without light we cannot see.</a:t>
            </a:r>
          </a:p>
        </p:txBody>
      </p:sp>
    </p:spTree>
    <p:extLst>
      <p:ext uri="{BB962C8B-B14F-4D97-AF65-F5344CB8AC3E}">
        <p14:creationId xmlns:p14="http://schemas.microsoft.com/office/powerpoint/2010/main" val="2921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equencing reflective materials">
            <a:extLst>
              <a:ext uri="{FF2B5EF4-FFF2-40B4-BE49-F238E27FC236}">
                <a16:creationId xmlns:a16="http://schemas.microsoft.com/office/drawing/2014/main" id="{2874DFA5-9D17-4855-92E1-ABC569F21E41}"/>
              </a:ext>
            </a:extLst>
          </p:cNvPr>
          <p:cNvPicPr>
            <a:picLocks noGrp="1" noChangeAspect="1"/>
          </p:cNvPicPr>
          <p:nvPr isPhoto="1"/>
        </p:nvPicPr>
        <p:blipFill>
          <a:blip r:embed="rId2" cstate="email">
            <a:lum/>
            <a:extLst>
              <a:ext uri="{28A0092B-C50C-407E-A947-70E740481C1C}">
                <a14:useLocalDpi xmlns:a14="http://schemas.microsoft.com/office/drawing/2010/main"/>
              </a:ext>
            </a:extLst>
          </a:blip>
          <a:stretch>
            <a:fillRect/>
          </a:stretch>
        </p:blipFill>
        <p:spPr>
          <a:xfrm>
            <a:off x="381000" y="2752686"/>
            <a:ext cx="2875668" cy="2266950"/>
          </a:xfrm>
          <a:prstGeom prst="rect">
            <a:avLst/>
          </a:prstGeom>
        </p:spPr>
      </p:pic>
      <p:pic>
        <p:nvPicPr>
          <p:cNvPr id="4" name="Picture 3" descr="IMG_2637">
            <a:extLst>
              <a:ext uri="{FF2B5EF4-FFF2-40B4-BE49-F238E27FC236}">
                <a16:creationId xmlns:a16="http://schemas.microsoft.com/office/drawing/2014/main" id="{1A85586A-0B17-458D-ACB8-3425C6D043E5}"/>
              </a:ext>
            </a:extLst>
          </p:cNvPr>
          <p:cNvPicPr>
            <a:picLocks noGrp="1" noChangeAspect="1"/>
          </p:cNvPicPr>
          <p:nvPr isPhoto="1"/>
        </p:nvPicPr>
        <p:blipFill>
          <a:blip r:embed="rId3" cstate="email">
            <a:lum/>
            <a:extLst>
              <a:ext uri="{28A0092B-C50C-407E-A947-70E740481C1C}">
                <a14:useLocalDpi xmlns:a14="http://schemas.microsoft.com/office/drawing/2010/main"/>
              </a:ext>
            </a:extLst>
          </a:blip>
          <a:stretch>
            <a:fillRect/>
          </a:stretch>
        </p:blipFill>
        <p:spPr>
          <a:xfrm>
            <a:off x="3430095" y="2752686"/>
            <a:ext cx="5257799" cy="3926986"/>
          </a:xfrm>
          <a:prstGeom prst="rect">
            <a:avLst/>
          </a:prstGeom>
        </p:spPr>
      </p:pic>
      <p:sp>
        <p:nvSpPr>
          <p:cNvPr id="5" name="object 2">
            <a:extLst>
              <a:ext uri="{FF2B5EF4-FFF2-40B4-BE49-F238E27FC236}">
                <a16:creationId xmlns:a16="http://schemas.microsoft.com/office/drawing/2014/main" id="{DA278870-798B-44F9-B275-BEF0245FB04F}"/>
              </a:ext>
            </a:extLst>
          </p:cNvPr>
          <p:cNvSpPr txBox="1"/>
          <p:nvPr/>
        </p:nvSpPr>
        <p:spPr>
          <a:xfrm>
            <a:off x="266191" y="147921"/>
            <a:ext cx="8187690" cy="492443"/>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Testing reflectiveness</a:t>
            </a:r>
          </a:p>
          <a:p>
            <a:pPr marL="298450" indent="-285750">
              <a:lnSpc>
                <a:spcPct val="100000"/>
              </a:lnSpc>
              <a:buFont typeface="Arial" panose="020B0604020202020204" pitchFamily="34" charset="0"/>
              <a:buChar char="•"/>
            </a:pPr>
            <a:r>
              <a:rPr lang="en-GB" sz="1600" dirty="0">
                <a:solidFill>
                  <a:srgbClr val="3B3B3B"/>
                </a:solidFill>
                <a:latin typeface="Arial"/>
                <a:cs typeface="Arial"/>
              </a:rPr>
              <a:t>n</a:t>
            </a:r>
            <a:r>
              <a:rPr lang="en-GB" sz="1600" spc="5" dirty="0">
                <a:solidFill>
                  <a:srgbClr val="3B3B3B"/>
                </a:solidFill>
                <a:latin typeface="Arial"/>
                <a:cs typeface="Arial"/>
              </a:rPr>
              <a:t>o</a:t>
            </a:r>
            <a:r>
              <a:rPr lang="en-GB" sz="1600" dirty="0">
                <a:solidFill>
                  <a:srgbClr val="3B3B3B"/>
                </a:solidFill>
                <a:latin typeface="Arial"/>
                <a:cs typeface="Arial"/>
              </a:rPr>
              <a:t>tice</a:t>
            </a:r>
            <a:r>
              <a:rPr lang="en-GB" sz="1600" spc="-15" dirty="0">
                <a:solidFill>
                  <a:srgbClr val="3B3B3B"/>
                </a:solidFill>
                <a:latin typeface="Arial"/>
                <a:cs typeface="Arial"/>
              </a:rPr>
              <a:t> </a:t>
            </a:r>
            <a:r>
              <a:rPr lang="en-GB" sz="1600" dirty="0">
                <a:solidFill>
                  <a:srgbClr val="3B3B3B"/>
                </a:solidFill>
                <a:latin typeface="Arial"/>
                <a:cs typeface="Arial"/>
              </a:rPr>
              <a:t>that </a:t>
            </a:r>
            <a:r>
              <a:rPr lang="en-GB" sz="1600" spc="5" dirty="0">
                <a:solidFill>
                  <a:srgbClr val="3B3B3B"/>
                </a:solidFill>
                <a:latin typeface="Arial"/>
                <a:cs typeface="Arial"/>
              </a:rPr>
              <a:t>l</a:t>
            </a:r>
            <a:r>
              <a:rPr lang="en-GB" sz="1600" dirty="0">
                <a:solidFill>
                  <a:srgbClr val="3B3B3B"/>
                </a:solidFill>
                <a:latin typeface="Arial"/>
                <a:cs typeface="Arial"/>
              </a:rPr>
              <a:t>i</a:t>
            </a:r>
            <a:r>
              <a:rPr lang="en-GB" sz="1600" spc="5" dirty="0">
                <a:solidFill>
                  <a:srgbClr val="3B3B3B"/>
                </a:solidFill>
                <a:latin typeface="Arial"/>
                <a:cs typeface="Arial"/>
              </a:rPr>
              <a:t>g</a:t>
            </a:r>
            <a:r>
              <a:rPr lang="en-GB" sz="1600" dirty="0">
                <a:solidFill>
                  <a:srgbClr val="3B3B3B"/>
                </a:solidFill>
                <a:latin typeface="Arial"/>
                <a:cs typeface="Arial"/>
              </a:rPr>
              <a:t>ht</a:t>
            </a:r>
            <a:r>
              <a:rPr lang="en-GB" sz="1600" spc="-20" dirty="0">
                <a:solidFill>
                  <a:srgbClr val="3B3B3B"/>
                </a:solidFill>
                <a:latin typeface="Arial"/>
                <a:cs typeface="Arial"/>
              </a:rPr>
              <a:t> </a:t>
            </a:r>
            <a:r>
              <a:rPr lang="en-GB" sz="1600" dirty="0">
                <a:solidFill>
                  <a:srgbClr val="3B3B3B"/>
                </a:solidFill>
                <a:latin typeface="Arial"/>
                <a:cs typeface="Arial"/>
              </a:rPr>
              <a:t>is r</a:t>
            </a:r>
            <a:r>
              <a:rPr lang="en-GB" sz="1600" spc="-10" dirty="0">
                <a:solidFill>
                  <a:srgbClr val="3B3B3B"/>
                </a:solidFill>
                <a:latin typeface="Arial"/>
                <a:cs typeface="Arial"/>
              </a:rPr>
              <a:t>e</a:t>
            </a:r>
            <a:r>
              <a:rPr lang="en-GB" sz="1600" dirty="0">
                <a:solidFill>
                  <a:srgbClr val="3B3B3B"/>
                </a:solidFill>
                <a:latin typeface="Arial"/>
                <a:cs typeface="Arial"/>
              </a:rPr>
              <a:t>fle</a:t>
            </a:r>
            <a:r>
              <a:rPr lang="en-GB" sz="1600" spc="-10" dirty="0">
                <a:solidFill>
                  <a:srgbClr val="3B3B3B"/>
                </a:solidFill>
                <a:latin typeface="Arial"/>
                <a:cs typeface="Arial"/>
              </a:rPr>
              <a:t>c</a:t>
            </a:r>
            <a:r>
              <a:rPr lang="en-GB" sz="1600" dirty="0">
                <a:solidFill>
                  <a:srgbClr val="3B3B3B"/>
                </a:solidFill>
                <a:latin typeface="Arial"/>
                <a:cs typeface="Arial"/>
              </a:rPr>
              <a:t>ted</a:t>
            </a:r>
            <a:r>
              <a:rPr lang="en-GB" sz="1600" spc="10" dirty="0">
                <a:solidFill>
                  <a:srgbClr val="3B3B3B"/>
                </a:solidFill>
                <a:latin typeface="Arial"/>
                <a:cs typeface="Arial"/>
              </a:rPr>
              <a:t> </a:t>
            </a:r>
            <a:r>
              <a:rPr lang="en-GB" sz="1600" dirty="0">
                <a:solidFill>
                  <a:srgbClr val="3B3B3B"/>
                </a:solidFill>
                <a:latin typeface="Arial"/>
                <a:cs typeface="Arial"/>
              </a:rPr>
              <a:t>from surf</a:t>
            </a:r>
            <a:r>
              <a:rPr lang="en-GB" sz="1600" spc="-10" dirty="0">
                <a:solidFill>
                  <a:srgbClr val="3B3B3B"/>
                </a:solidFill>
                <a:latin typeface="Arial"/>
                <a:cs typeface="Arial"/>
              </a:rPr>
              <a:t>a</a:t>
            </a:r>
            <a:r>
              <a:rPr lang="en-GB" sz="1600" dirty="0">
                <a:solidFill>
                  <a:srgbClr val="3B3B3B"/>
                </a:solidFill>
                <a:latin typeface="Arial"/>
                <a:cs typeface="Arial"/>
              </a:rPr>
              <a:t>c</a:t>
            </a:r>
            <a:r>
              <a:rPr lang="en-GB" sz="1600" spc="-10" dirty="0">
                <a:solidFill>
                  <a:srgbClr val="3B3B3B"/>
                </a:solidFill>
                <a:latin typeface="Arial"/>
                <a:cs typeface="Arial"/>
              </a:rPr>
              <a:t>e</a:t>
            </a:r>
            <a:r>
              <a:rPr lang="en-GB" sz="1600" dirty="0">
                <a:solidFill>
                  <a:srgbClr val="3B3B3B"/>
                </a:solidFill>
                <a:latin typeface="Arial"/>
                <a:cs typeface="Arial"/>
              </a:rPr>
              <a:t>s</a:t>
            </a:r>
            <a:endParaRPr lang="en-GB" sz="1600" dirty="0">
              <a:latin typeface="Arial"/>
              <a:cs typeface="Arial"/>
            </a:endParaRPr>
          </a:p>
        </p:txBody>
      </p:sp>
      <p:sp>
        <p:nvSpPr>
          <p:cNvPr id="2" name="TextBox 1">
            <a:extLst>
              <a:ext uri="{FF2B5EF4-FFF2-40B4-BE49-F238E27FC236}">
                <a16:creationId xmlns:a16="http://schemas.microsoft.com/office/drawing/2014/main" id="{53046B8B-762C-4B72-860F-8A69038D3825}"/>
              </a:ext>
            </a:extLst>
          </p:cNvPr>
          <p:cNvSpPr txBox="1"/>
          <p:nvPr/>
        </p:nvSpPr>
        <p:spPr>
          <a:xfrm>
            <a:off x="228600" y="884213"/>
            <a:ext cx="8610600" cy="1815882"/>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studying the Ancient Egyptians and were asked to make a mirror for the Pharaoh. The teacher explained that for a material to make a good mirror it needed to be reflective and that light bounces off a reflective material causing it to look shiny. The children were given some materials and asked to sort them in order of reflectiveness. Different groups put them in different orders, so the teacher showed them how a datalogger can be used to measure light. They were then left to work out how to measure the light reflected from the surface of each material.</a:t>
            </a:r>
          </a:p>
        </p:txBody>
      </p:sp>
      <p:sp>
        <p:nvSpPr>
          <p:cNvPr id="7" name="TextBox 6">
            <a:extLst>
              <a:ext uri="{FF2B5EF4-FFF2-40B4-BE49-F238E27FC236}">
                <a16:creationId xmlns:a16="http://schemas.microsoft.com/office/drawing/2014/main" id="{9E941831-168B-4F89-8EFB-59785BCB9641}"/>
              </a:ext>
            </a:extLst>
          </p:cNvPr>
          <p:cNvSpPr txBox="1"/>
          <p:nvPr/>
        </p:nvSpPr>
        <p:spPr>
          <a:xfrm>
            <a:off x="227428" y="5105400"/>
            <a:ext cx="3028068" cy="1077218"/>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and his group use a torch to shine light onto each material and then measure the amount of light being reflected</a:t>
            </a:r>
            <a:r>
              <a:rPr lang="en-GB" sz="1600" dirty="0">
                <a:solidFill>
                  <a:schemeClr val="accent5"/>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8081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eflective material to make a mirror">
            <a:extLst>
              <a:ext uri="{FF2B5EF4-FFF2-40B4-BE49-F238E27FC236}">
                <a16:creationId xmlns:a16="http://schemas.microsoft.com/office/drawing/2014/main" id="{58A420C3-CCA0-4371-8F1D-651808233B28}"/>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a:off x="85307" y="1447800"/>
            <a:ext cx="6452419" cy="5319506"/>
          </a:xfrm>
          <a:prstGeom prst="rect">
            <a:avLst/>
          </a:prstGeom>
          <a:solidFill>
            <a:schemeClr val="bg2"/>
          </a:solidFill>
        </p:spPr>
      </p:pic>
      <p:sp>
        <p:nvSpPr>
          <p:cNvPr id="4" name="object 2">
            <a:extLst>
              <a:ext uri="{FF2B5EF4-FFF2-40B4-BE49-F238E27FC236}">
                <a16:creationId xmlns:a16="http://schemas.microsoft.com/office/drawing/2014/main" id="{AA0EEDEE-C5B6-494D-94BD-B933A60EC31E}"/>
              </a:ext>
            </a:extLst>
          </p:cNvPr>
          <p:cNvSpPr txBox="1"/>
          <p:nvPr/>
        </p:nvSpPr>
        <p:spPr>
          <a:xfrm>
            <a:off x="266191" y="147921"/>
            <a:ext cx="8187690" cy="492443"/>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Testing reflectiveness (contd.)</a:t>
            </a:r>
          </a:p>
          <a:p>
            <a:pPr marL="298450" indent="-285750">
              <a:lnSpc>
                <a:spcPct val="100000"/>
              </a:lnSpc>
              <a:buFont typeface="Arial" panose="020B0604020202020204" pitchFamily="34" charset="0"/>
              <a:buChar char="•"/>
            </a:pPr>
            <a:r>
              <a:rPr lang="en-GB" sz="1600" dirty="0">
                <a:solidFill>
                  <a:srgbClr val="3B3B3B"/>
                </a:solidFill>
                <a:latin typeface="Arial"/>
                <a:cs typeface="Arial"/>
              </a:rPr>
              <a:t>n</a:t>
            </a:r>
            <a:r>
              <a:rPr lang="en-GB" sz="1600" spc="5" dirty="0">
                <a:solidFill>
                  <a:srgbClr val="3B3B3B"/>
                </a:solidFill>
                <a:latin typeface="Arial"/>
                <a:cs typeface="Arial"/>
              </a:rPr>
              <a:t>o</a:t>
            </a:r>
            <a:r>
              <a:rPr lang="en-GB" sz="1600" dirty="0">
                <a:solidFill>
                  <a:srgbClr val="3B3B3B"/>
                </a:solidFill>
                <a:latin typeface="Arial"/>
                <a:cs typeface="Arial"/>
              </a:rPr>
              <a:t>tice</a:t>
            </a:r>
            <a:r>
              <a:rPr lang="en-GB" sz="1600" spc="-15" dirty="0">
                <a:solidFill>
                  <a:srgbClr val="3B3B3B"/>
                </a:solidFill>
                <a:latin typeface="Arial"/>
                <a:cs typeface="Arial"/>
              </a:rPr>
              <a:t> </a:t>
            </a:r>
            <a:r>
              <a:rPr lang="en-GB" sz="1600" dirty="0">
                <a:solidFill>
                  <a:srgbClr val="3B3B3B"/>
                </a:solidFill>
                <a:latin typeface="Arial"/>
                <a:cs typeface="Arial"/>
              </a:rPr>
              <a:t>that </a:t>
            </a:r>
            <a:r>
              <a:rPr lang="en-GB" sz="1600" spc="5" dirty="0">
                <a:solidFill>
                  <a:srgbClr val="3B3B3B"/>
                </a:solidFill>
                <a:latin typeface="Arial"/>
                <a:cs typeface="Arial"/>
              </a:rPr>
              <a:t>l</a:t>
            </a:r>
            <a:r>
              <a:rPr lang="en-GB" sz="1600" dirty="0">
                <a:solidFill>
                  <a:srgbClr val="3B3B3B"/>
                </a:solidFill>
                <a:latin typeface="Arial"/>
                <a:cs typeface="Arial"/>
              </a:rPr>
              <a:t>i</a:t>
            </a:r>
            <a:r>
              <a:rPr lang="en-GB" sz="1600" spc="5" dirty="0">
                <a:solidFill>
                  <a:srgbClr val="3B3B3B"/>
                </a:solidFill>
                <a:latin typeface="Arial"/>
                <a:cs typeface="Arial"/>
              </a:rPr>
              <a:t>g</a:t>
            </a:r>
            <a:r>
              <a:rPr lang="en-GB" sz="1600" dirty="0">
                <a:solidFill>
                  <a:srgbClr val="3B3B3B"/>
                </a:solidFill>
                <a:latin typeface="Arial"/>
                <a:cs typeface="Arial"/>
              </a:rPr>
              <a:t>ht</a:t>
            </a:r>
            <a:r>
              <a:rPr lang="en-GB" sz="1600" spc="-20" dirty="0">
                <a:solidFill>
                  <a:srgbClr val="3B3B3B"/>
                </a:solidFill>
                <a:latin typeface="Arial"/>
                <a:cs typeface="Arial"/>
              </a:rPr>
              <a:t> </a:t>
            </a:r>
            <a:r>
              <a:rPr lang="en-GB" sz="1600" dirty="0">
                <a:solidFill>
                  <a:srgbClr val="3B3B3B"/>
                </a:solidFill>
                <a:latin typeface="Arial"/>
                <a:cs typeface="Arial"/>
              </a:rPr>
              <a:t>is r</a:t>
            </a:r>
            <a:r>
              <a:rPr lang="en-GB" sz="1600" spc="-10" dirty="0">
                <a:solidFill>
                  <a:srgbClr val="3B3B3B"/>
                </a:solidFill>
                <a:latin typeface="Arial"/>
                <a:cs typeface="Arial"/>
              </a:rPr>
              <a:t>e</a:t>
            </a:r>
            <a:r>
              <a:rPr lang="en-GB" sz="1600" dirty="0">
                <a:solidFill>
                  <a:srgbClr val="3B3B3B"/>
                </a:solidFill>
                <a:latin typeface="Arial"/>
                <a:cs typeface="Arial"/>
              </a:rPr>
              <a:t>fle</a:t>
            </a:r>
            <a:r>
              <a:rPr lang="en-GB" sz="1600" spc="-10" dirty="0">
                <a:solidFill>
                  <a:srgbClr val="3B3B3B"/>
                </a:solidFill>
                <a:latin typeface="Arial"/>
                <a:cs typeface="Arial"/>
              </a:rPr>
              <a:t>c</a:t>
            </a:r>
            <a:r>
              <a:rPr lang="en-GB" sz="1600" dirty="0">
                <a:solidFill>
                  <a:srgbClr val="3B3B3B"/>
                </a:solidFill>
                <a:latin typeface="Arial"/>
                <a:cs typeface="Arial"/>
              </a:rPr>
              <a:t>ted</a:t>
            </a:r>
            <a:r>
              <a:rPr lang="en-GB" sz="1600" spc="10" dirty="0">
                <a:solidFill>
                  <a:srgbClr val="3B3B3B"/>
                </a:solidFill>
                <a:latin typeface="Arial"/>
                <a:cs typeface="Arial"/>
              </a:rPr>
              <a:t> </a:t>
            </a:r>
            <a:r>
              <a:rPr lang="en-GB" sz="1600" dirty="0">
                <a:solidFill>
                  <a:srgbClr val="3B3B3B"/>
                </a:solidFill>
                <a:latin typeface="Arial"/>
                <a:cs typeface="Arial"/>
              </a:rPr>
              <a:t>from surf</a:t>
            </a:r>
            <a:r>
              <a:rPr lang="en-GB" sz="1600" spc="-10" dirty="0">
                <a:solidFill>
                  <a:srgbClr val="3B3B3B"/>
                </a:solidFill>
                <a:latin typeface="Arial"/>
                <a:cs typeface="Arial"/>
              </a:rPr>
              <a:t>a</a:t>
            </a:r>
            <a:r>
              <a:rPr lang="en-GB" sz="1600" dirty="0">
                <a:solidFill>
                  <a:srgbClr val="3B3B3B"/>
                </a:solidFill>
                <a:latin typeface="Arial"/>
                <a:cs typeface="Arial"/>
              </a:rPr>
              <a:t>c</a:t>
            </a:r>
            <a:r>
              <a:rPr lang="en-GB" sz="1600" spc="-10" dirty="0">
                <a:solidFill>
                  <a:srgbClr val="3B3B3B"/>
                </a:solidFill>
                <a:latin typeface="Arial"/>
                <a:cs typeface="Arial"/>
              </a:rPr>
              <a:t>e</a:t>
            </a:r>
            <a:r>
              <a:rPr lang="en-GB" sz="1600" dirty="0">
                <a:solidFill>
                  <a:srgbClr val="3B3B3B"/>
                </a:solidFill>
                <a:latin typeface="Arial"/>
                <a:cs typeface="Arial"/>
              </a:rPr>
              <a:t>s</a:t>
            </a:r>
            <a:endParaRPr lang="en-GB" sz="1600" dirty="0">
              <a:latin typeface="Arial"/>
              <a:cs typeface="Arial"/>
            </a:endParaRPr>
          </a:p>
        </p:txBody>
      </p:sp>
      <p:sp>
        <p:nvSpPr>
          <p:cNvPr id="2" name="TextBox 1">
            <a:extLst>
              <a:ext uri="{FF2B5EF4-FFF2-40B4-BE49-F238E27FC236}">
                <a16:creationId xmlns:a16="http://schemas.microsoft.com/office/drawing/2014/main" id="{735C65DE-1F7C-4C86-ACBF-012C63D3BD58}"/>
              </a:ext>
            </a:extLst>
          </p:cNvPr>
          <p:cNvSpPr txBox="1"/>
          <p:nvPr/>
        </p:nvSpPr>
        <p:spPr>
          <a:xfrm>
            <a:off x="6695049" y="4154686"/>
            <a:ext cx="2209800" cy="2322314"/>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interprets the readings from the datalogger taking into account the background reading of the light in the room. He uses his readings to make suggestions for the Pharaoh's mirror.</a:t>
            </a:r>
          </a:p>
        </p:txBody>
      </p:sp>
      <p:sp>
        <p:nvSpPr>
          <p:cNvPr id="5" name="TextBox 4">
            <a:extLst>
              <a:ext uri="{FF2B5EF4-FFF2-40B4-BE49-F238E27FC236}">
                <a16:creationId xmlns:a16="http://schemas.microsoft.com/office/drawing/2014/main" id="{911723FE-6012-485A-8906-C9A9BC6BBBE7}"/>
              </a:ext>
            </a:extLst>
          </p:cNvPr>
          <p:cNvSpPr txBox="1"/>
          <p:nvPr/>
        </p:nvSpPr>
        <p:spPr>
          <a:xfrm>
            <a:off x="6695049" y="1635135"/>
            <a:ext cx="2172210" cy="1874639"/>
          </a:xfrm>
          <a:prstGeom prst="rect">
            <a:avLst/>
          </a:prstGeom>
          <a:noFill/>
        </p:spPr>
        <p:txBody>
          <a:bodyPr wrap="square" rtlCol="0">
            <a:spAutoFit/>
          </a:bodyPr>
          <a:lstStyle/>
          <a:p>
            <a:r>
              <a:rPr lang="en-GB" sz="1600" dirty="0">
                <a:solidFill>
                  <a:schemeClr val="accent3"/>
                </a:solidFill>
                <a:latin typeface="Arial" panose="020B0604020202020204" pitchFamily="34" charset="0"/>
                <a:cs typeface="Arial" panose="020B0604020202020204" pitchFamily="34" charset="0"/>
              </a:rPr>
              <a:t>What do you mean by the light couldn’t go into the datalogger? The number on the datalogger was the same whether we shone the light on the paper or not.</a:t>
            </a:r>
          </a:p>
        </p:txBody>
      </p:sp>
      <p:sp>
        <p:nvSpPr>
          <p:cNvPr id="9" name="TextBox 8">
            <a:extLst>
              <a:ext uri="{FF2B5EF4-FFF2-40B4-BE49-F238E27FC236}">
                <a16:creationId xmlns:a16="http://schemas.microsoft.com/office/drawing/2014/main" id="{B84ED8FE-217E-4A58-BFEF-28C948FA589D}"/>
              </a:ext>
            </a:extLst>
          </p:cNvPr>
          <p:cNvSpPr txBox="1"/>
          <p:nvPr/>
        </p:nvSpPr>
        <p:spPr>
          <a:xfrm>
            <a:off x="89996" y="638945"/>
            <a:ext cx="8814853" cy="646331"/>
          </a:xfrm>
          <a:prstGeom prst="rect">
            <a:avLst/>
          </a:prstGeom>
          <a:noFill/>
        </p:spPr>
        <p:txBody>
          <a:bodyPr wrap="square" rtlCol="0">
            <a:spAutoFit/>
          </a:bodyPr>
          <a:lstStyle/>
          <a:p>
            <a:r>
              <a:rPr lang="en-GB" dirty="0"/>
              <a:t>How do you know the gold paper was the most reflective? </a:t>
            </a:r>
            <a:r>
              <a:rPr lang="en-GB" dirty="0">
                <a:solidFill>
                  <a:schemeClr val="accent3"/>
                </a:solidFill>
              </a:rPr>
              <a:t>Because the number on the datalogger was higher so more light was reflecting off the CD into it.</a:t>
            </a:r>
            <a:endParaRPr lang="en-GB" dirty="0"/>
          </a:p>
        </p:txBody>
      </p:sp>
      <p:sp>
        <p:nvSpPr>
          <p:cNvPr id="10" name="TextBox 9">
            <a:extLst>
              <a:ext uri="{FF2B5EF4-FFF2-40B4-BE49-F238E27FC236}">
                <a16:creationId xmlns:a16="http://schemas.microsoft.com/office/drawing/2014/main" id="{F4BF8B47-37E0-4FAD-B2C7-C3CE03A7736C}"/>
              </a:ext>
            </a:extLst>
          </p:cNvPr>
          <p:cNvSpPr txBox="1"/>
          <p:nvPr/>
        </p:nvSpPr>
        <p:spPr>
          <a:xfrm>
            <a:off x="50139" y="1265803"/>
            <a:ext cx="1245262" cy="369332"/>
          </a:xfrm>
          <a:prstGeom prst="rect">
            <a:avLst/>
          </a:prstGeom>
          <a:solidFill>
            <a:schemeClr val="bg2"/>
          </a:solidFill>
        </p:spPr>
        <p:txBody>
          <a:bodyPr wrap="square" rtlCol="0">
            <a:spAutoFit/>
          </a:bodyPr>
          <a:lstStyle/>
          <a:p>
            <a:r>
              <a:rPr lang="en-GB" dirty="0"/>
              <a:t>Gold paper</a:t>
            </a:r>
          </a:p>
        </p:txBody>
      </p:sp>
      <p:cxnSp>
        <p:nvCxnSpPr>
          <p:cNvPr id="11" name="Straight Arrow Connector 10">
            <a:extLst>
              <a:ext uri="{FF2B5EF4-FFF2-40B4-BE49-F238E27FC236}">
                <a16:creationId xmlns:a16="http://schemas.microsoft.com/office/drawing/2014/main" id="{241A562A-4455-46AA-850A-866AFE8C8394}"/>
              </a:ext>
            </a:extLst>
          </p:cNvPr>
          <p:cNvCxnSpPr>
            <a:cxnSpLocks/>
          </p:cNvCxnSpPr>
          <p:nvPr/>
        </p:nvCxnSpPr>
        <p:spPr>
          <a:xfrm flipH="1">
            <a:off x="679508" y="1635135"/>
            <a:ext cx="158692" cy="18572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0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0CD8FA55-0F61-4C9E-A174-C5754F5DE0CE}"/>
              </a:ext>
            </a:extLst>
          </p:cNvPr>
          <p:cNvSpPr txBox="1"/>
          <p:nvPr/>
        </p:nvSpPr>
        <p:spPr>
          <a:xfrm>
            <a:off x="266191" y="147921"/>
            <a:ext cx="8187690" cy="789960"/>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a:t>
            </a:r>
          </a:p>
          <a:p>
            <a:pPr marL="355600" marR="396875"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r</a:t>
            </a:r>
            <a:r>
              <a:rPr lang="en-GB" sz="1600" spc="-10" dirty="0">
                <a:solidFill>
                  <a:srgbClr val="3B3B3B"/>
                </a:solidFill>
                <a:latin typeface="Arial"/>
                <a:cs typeface="Arial"/>
              </a:rPr>
              <a:t>e</a:t>
            </a:r>
            <a:r>
              <a:rPr lang="en-GB" sz="1600" dirty="0">
                <a:solidFill>
                  <a:srgbClr val="3B3B3B"/>
                </a:solidFill>
                <a:latin typeface="Arial"/>
                <a:cs typeface="Arial"/>
              </a:rPr>
              <a:t>cog</a:t>
            </a:r>
            <a:r>
              <a:rPr lang="en-GB" sz="1600" spc="5" dirty="0">
                <a:solidFill>
                  <a:srgbClr val="3B3B3B"/>
                </a:solidFill>
                <a:latin typeface="Arial"/>
                <a:cs typeface="Arial"/>
              </a:rPr>
              <a:t>n</a:t>
            </a:r>
            <a:r>
              <a:rPr lang="en-GB" sz="1600" dirty="0">
                <a:solidFill>
                  <a:srgbClr val="3B3B3B"/>
                </a:solidFill>
                <a:latin typeface="Arial"/>
                <a:cs typeface="Arial"/>
              </a:rPr>
              <a:t>ise</a:t>
            </a:r>
            <a:r>
              <a:rPr lang="en-GB" sz="1600" spc="-10" dirty="0">
                <a:solidFill>
                  <a:srgbClr val="3B3B3B"/>
                </a:solidFill>
                <a:latin typeface="Arial"/>
                <a:cs typeface="Arial"/>
              </a:rPr>
              <a:t> </a:t>
            </a:r>
            <a:r>
              <a:rPr lang="en-GB" sz="1600" dirty="0">
                <a:solidFill>
                  <a:srgbClr val="3B3B3B"/>
                </a:solidFill>
                <a:latin typeface="Arial"/>
                <a:cs typeface="Arial"/>
              </a:rPr>
              <a:t>t</a:t>
            </a:r>
            <a:r>
              <a:rPr lang="en-GB" sz="1600" spc="5" dirty="0">
                <a:solidFill>
                  <a:srgbClr val="3B3B3B"/>
                </a:solidFill>
                <a:latin typeface="Arial"/>
                <a:cs typeface="Arial"/>
              </a:rPr>
              <a:t>h</a:t>
            </a:r>
            <a:r>
              <a:rPr lang="en-GB" sz="1600" dirty="0">
                <a:solidFill>
                  <a:srgbClr val="3B3B3B"/>
                </a:solidFill>
                <a:latin typeface="Arial"/>
                <a:cs typeface="Arial"/>
              </a:rPr>
              <a:t>at </a:t>
            </a:r>
            <a:r>
              <a:rPr lang="en-GB" sz="1600" spc="-10" dirty="0">
                <a:solidFill>
                  <a:srgbClr val="3B3B3B"/>
                </a:solidFill>
                <a:latin typeface="Arial"/>
                <a:cs typeface="Arial"/>
              </a:rPr>
              <a:t>s</a:t>
            </a:r>
            <a:r>
              <a:rPr lang="en-GB" sz="1600" dirty="0">
                <a:solidFill>
                  <a:srgbClr val="3B3B3B"/>
                </a:solidFill>
                <a:latin typeface="Arial"/>
                <a:cs typeface="Arial"/>
              </a:rPr>
              <a:t>hado</a:t>
            </a:r>
            <a:r>
              <a:rPr lang="en-GB" sz="1600" spc="30"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a</a:t>
            </a:r>
            <a:r>
              <a:rPr lang="en-GB" sz="1600" spc="-10" dirty="0">
                <a:solidFill>
                  <a:srgbClr val="3B3B3B"/>
                </a:solidFill>
                <a:latin typeface="Arial"/>
                <a:cs typeface="Arial"/>
              </a:rPr>
              <a:t>r</a:t>
            </a:r>
            <a:r>
              <a:rPr lang="en-GB" sz="1600" dirty="0">
                <a:solidFill>
                  <a:srgbClr val="3B3B3B"/>
                </a:solidFill>
                <a:latin typeface="Arial"/>
                <a:cs typeface="Arial"/>
              </a:rPr>
              <a:t>e</a:t>
            </a:r>
            <a:r>
              <a:rPr lang="en-GB" sz="1600" spc="5" dirty="0">
                <a:solidFill>
                  <a:srgbClr val="3B3B3B"/>
                </a:solidFill>
                <a:latin typeface="Arial"/>
                <a:cs typeface="Arial"/>
              </a:rPr>
              <a:t> </a:t>
            </a:r>
            <a:r>
              <a:rPr lang="en-GB" sz="1600" dirty="0">
                <a:solidFill>
                  <a:srgbClr val="3B3B3B"/>
                </a:solidFill>
                <a:latin typeface="Arial"/>
                <a:cs typeface="Arial"/>
              </a:rPr>
              <a:t>form</a:t>
            </a:r>
            <a:r>
              <a:rPr lang="en-GB" sz="1600" spc="-10" dirty="0">
                <a:solidFill>
                  <a:srgbClr val="3B3B3B"/>
                </a:solidFill>
                <a:latin typeface="Arial"/>
                <a:cs typeface="Arial"/>
              </a:rPr>
              <a:t>e</a:t>
            </a:r>
            <a:r>
              <a:rPr lang="en-GB" sz="1600" dirty="0">
                <a:solidFill>
                  <a:srgbClr val="3B3B3B"/>
                </a:solidFill>
                <a:latin typeface="Arial"/>
                <a:cs typeface="Arial"/>
              </a:rPr>
              <a:t>d </a:t>
            </a:r>
            <a:r>
              <a:rPr lang="en-GB" sz="1600" spc="30" dirty="0">
                <a:solidFill>
                  <a:srgbClr val="3B3B3B"/>
                </a:solidFill>
                <a:latin typeface="Arial"/>
                <a:cs typeface="Arial"/>
              </a:rPr>
              <a:t>w</a:t>
            </a:r>
            <a:r>
              <a:rPr lang="en-GB" sz="1600" dirty="0">
                <a:solidFill>
                  <a:srgbClr val="3B3B3B"/>
                </a:solidFill>
                <a:latin typeface="Arial"/>
                <a:cs typeface="Arial"/>
              </a:rPr>
              <a:t>hen</a:t>
            </a:r>
            <a:r>
              <a:rPr lang="en-GB" sz="1600" spc="-30"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dirty="0">
                <a:solidFill>
                  <a:srgbClr val="3B3B3B"/>
                </a:solidFill>
                <a:latin typeface="Arial"/>
                <a:cs typeface="Arial"/>
              </a:rPr>
              <a:t>l</a:t>
            </a:r>
            <a:r>
              <a:rPr lang="en-GB" sz="1600" spc="5" dirty="0">
                <a:solidFill>
                  <a:srgbClr val="3B3B3B"/>
                </a:solidFill>
                <a:latin typeface="Arial"/>
                <a:cs typeface="Arial"/>
              </a:rPr>
              <a:t>i</a:t>
            </a:r>
            <a:r>
              <a:rPr lang="en-GB" sz="1600" dirty="0">
                <a:solidFill>
                  <a:srgbClr val="3B3B3B"/>
                </a:solidFill>
                <a:latin typeface="Arial"/>
                <a:cs typeface="Arial"/>
              </a:rPr>
              <a:t>g</a:t>
            </a:r>
            <a:r>
              <a:rPr lang="en-GB" sz="1600" spc="5" dirty="0">
                <a:solidFill>
                  <a:srgbClr val="3B3B3B"/>
                </a:solidFill>
                <a:latin typeface="Arial"/>
                <a:cs typeface="Arial"/>
              </a:rPr>
              <a:t>h</a:t>
            </a:r>
            <a:r>
              <a:rPr lang="en-GB" sz="1600" dirty="0">
                <a:solidFill>
                  <a:srgbClr val="3B3B3B"/>
                </a:solidFill>
                <a:latin typeface="Arial"/>
                <a:cs typeface="Arial"/>
              </a:rPr>
              <a:t>t</a:t>
            </a:r>
            <a:r>
              <a:rPr lang="en-GB" sz="1600" spc="-10" dirty="0">
                <a:solidFill>
                  <a:srgbClr val="3B3B3B"/>
                </a:solidFill>
                <a:latin typeface="Arial"/>
                <a:cs typeface="Arial"/>
              </a:rPr>
              <a:t> </a:t>
            </a:r>
            <a:r>
              <a:rPr lang="en-GB" sz="1600" dirty="0">
                <a:solidFill>
                  <a:srgbClr val="3B3B3B"/>
                </a:solidFill>
                <a:latin typeface="Arial"/>
                <a:cs typeface="Arial"/>
              </a:rPr>
              <a:t>from a lig</a:t>
            </a:r>
            <a:r>
              <a:rPr lang="en-GB" sz="1600" spc="5" dirty="0">
                <a:solidFill>
                  <a:srgbClr val="3B3B3B"/>
                </a:solidFill>
                <a:latin typeface="Arial"/>
                <a:cs typeface="Arial"/>
              </a:rPr>
              <a:t>h</a:t>
            </a:r>
            <a:r>
              <a:rPr lang="en-GB" sz="1600" dirty="0">
                <a:solidFill>
                  <a:srgbClr val="3B3B3B"/>
                </a:solidFill>
                <a:latin typeface="Arial"/>
                <a:cs typeface="Arial"/>
              </a:rPr>
              <a:t>t sour</a:t>
            </a:r>
            <a:r>
              <a:rPr lang="en-GB" sz="1600" spc="-10" dirty="0">
                <a:solidFill>
                  <a:srgbClr val="3B3B3B"/>
                </a:solidFill>
                <a:latin typeface="Arial"/>
                <a:cs typeface="Arial"/>
              </a:rPr>
              <a:t>c</a:t>
            </a:r>
            <a:r>
              <a:rPr lang="en-GB" sz="1600" dirty="0">
                <a:solidFill>
                  <a:srgbClr val="3B3B3B"/>
                </a:solidFill>
                <a:latin typeface="Arial"/>
                <a:cs typeface="Arial"/>
              </a:rPr>
              <a:t>e is bl</a:t>
            </a:r>
            <a:r>
              <a:rPr lang="en-GB" sz="1600" spc="5" dirty="0">
                <a:solidFill>
                  <a:srgbClr val="3B3B3B"/>
                </a:solidFill>
                <a:latin typeface="Arial"/>
                <a:cs typeface="Arial"/>
              </a:rPr>
              <a:t>o</a:t>
            </a:r>
            <a:r>
              <a:rPr lang="en-GB" sz="1600" dirty="0">
                <a:solidFill>
                  <a:srgbClr val="3B3B3B"/>
                </a:solidFill>
                <a:latin typeface="Arial"/>
                <a:cs typeface="Arial"/>
              </a:rPr>
              <a:t>c</a:t>
            </a:r>
            <a:r>
              <a:rPr lang="en-GB" sz="1600" spc="-10" dirty="0">
                <a:solidFill>
                  <a:srgbClr val="3B3B3B"/>
                </a:solidFill>
                <a:latin typeface="Arial"/>
                <a:cs typeface="Arial"/>
              </a:rPr>
              <a:t>k</a:t>
            </a:r>
            <a:r>
              <a:rPr lang="en-GB" sz="1600" dirty="0">
                <a:solidFill>
                  <a:srgbClr val="3B3B3B"/>
                </a:solidFill>
                <a:latin typeface="Arial"/>
                <a:cs typeface="Arial"/>
              </a:rPr>
              <a:t>ed</a:t>
            </a:r>
            <a:r>
              <a:rPr lang="en-GB" sz="1600" spc="-10" dirty="0">
                <a:solidFill>
                  <a:srgbClr val="3B3B3B"/>
                </a:solidFill>
                <a:latin typeface="Arial"/>
                <a:cs typeface="Arial"/>
              </a:rPr>
              <a:t> </a:t>
            </a:r>
            <a:r>
              <a:rPr lang="en-GB" sz="1600" dirty="0">
                <a:solidFill>
                  <a:srgbClr val="3B3B3B"/>
                </a:solidFill>
                <a:latin typeface="Arial"/>
                <a:cs typeface="Arial"/>
              </a:rPr>
              <a:t>by an </a:t>
            </a:r>
            <a:r>
              <a:rPr lang="en-GB" sz="1600" spc="5" dirty="0">
                <a:solidFill>
                  <a:srgbClr val="3B3B3B"/>
                </a:solidFill>
                <a:latin typeface="Arial"/>
                <a:cs typeface="Arial"/>
              </a:rPr>
              <a:t>o</a:t>
            </a:r>
            <a:r>
              <a:rPr lang="en-GB" sz="1600" dirty="0">
                <a:solidFill>
                  <a:srgbClr val="3B3B3B"/>
                </a:solidFill>
                <a:latin typeface="Arial"/>
                <a:cs typeface="Arial"/>
              </a:rPr>
              <a:t>paq</a:t>
            </a:r>
            <a:r>
              <a:rPr lang="en-GB" sz="1600" spc="5" dirty="0">
                <a:solidFill>
                  <a:srgbClr val="3B3B3B"/>
                </a:solidFill>
                <a:latin typeface="Arial"/>
                <a:cs typeface="Arial"/>
              </a:rPr>
              <a:t>u</a:t>
            </a:r>
            <a:r>
              <a:rPr lang="en-GB" sz="1600" dirty="0">
                <a:solidFill>
                  <a:srgbClr val="3B3B3B"/>
                </a:solidFill>
                <a:latin typeface="Arial"/>
                <a:cs typeface="Arial"/>
              </a:rPr>
              <a:t>e</a:t>
            </a:r>
            <a:r>
              <a:rPr lang="en-GB" sz="1600" spc="-15" dirty="0">
                <a:solidFill>
                  <a:srgbClr val="3B3B3B"/>
                </a:solidFill>
                <a:latin typeface="Arial"/>
                <a:cs typeface="Arial"/>
              </a:rPr>
              <a:t> </a:t>
            </a:r>
            <a:r>
              <a:rPr lang="en-GB" sz="1600" dirty="0">
                <a:solidFill>
                  <a:srgbClr val="3B3B3B"/>
                </a:solidFill>
                <a:latin typeface="Arial"/>
                <a:cs typeface="Arial"/>
              </a:rPr>
              <a:t>o</a:t>
            </a:r>
            <a:r>
              <a:rPr lang="en-GB" sz="1600" spc="5" dirty="0">
                <a:solidFill>
                  <a:srgbClr val="3B3B3B"/>
                </a:solidFill>
                <a:latin typeface="Arial"/>
                <a:cs typeface="Arial"/>
              </a:rPr>
              <a:t>b</a:t>
            </a:r>
            <a:r>
              <a:rPr lang="en-GB" sz="1600" dirty="0">
                <a:solidFill>
                  <a:srgbClr val="3B3B3B"/>
                </a:solidFill>
                <a:latin typeface="Arial"/>
                <a:cs typeface="Arial"/>
              </a:rPr>
              <a:t>je</a:t>
            </a:r>
            <a:r>
              <a:rPr lang="en-GB" sz="1600" spc="-10" dirty="0">
                <a:solidFill>
                  <a:srgbClr val="3B3B3B"/>
                </a:solidFill>
                <a:latin typeface="Arial"/>
                <a:cs typeface="Arial"/>
              </a:rPr>
              <a:t>c</a:t>
            </a:r>
            <a:r>
              <a:rPr lang="en-GB" sz="1600" dirty="0">
                <a:solidFill>
                  <a:srgbClr val="3B3B3B"/>
                </a:solidFill>
                <a:latin typeface="Arial"/>
                <a:cs typeface="Arial"/>
              </a:rPr>
              <a:t>t</a:t>
            </a:r>
            <a:endParaRPr lang="en-GB" sz="1600" dirty="0">
              <a:latin typeface="Arial"/>
              <a:cs typeface="Arial"/>
            </a:endParaRPr>
          </a:p>
        </p:txBody>
      </p:sp>
      <p:sp>
        <p:nvSpPr>
          <p:cNvPr id="2" name="TextBox 1">
            <a:extLst>
              <a:ext uri="{FF2B5EF4-FFF2-40B4-BE49-F238E27FC236}">
                <a16:creationId xmlns:a16="http://schemas.microsoft.com/office/drawing/2014/main" id="{223A49EA-00BB-4E0D-BCEC-DB511C36EAB7}"/>
              </a:ext>
            </a:extLst>
          </p:cNvPr>
          <p:cNvSpPr txBox="1"/>
          <p:nvPr/>
        </p:nvSpPr>
        <p:spPr>
          <a:xfrm>
            <a:off x="2667000" y="1337514"/>
            <a:ext cx="6065447"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given a collection of objects to explore making shadows with. </a:t>
            </a:r>
            <a:endParaRPr lang="en-GB" sz="1600" dirty="0">
              <a:highlight>
                <a:srgbClr val="FFFF00"/>
              </a:highlight>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0269" y="5478011"/>
            <a:ext cx="3536638" cy="1439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a:extLst>
              <a:ext uri="{FF2B5EF4-FFF2-40B4-BE49-F238E27FC236}">
                <a16:creationId xmlns:a16="http://schemas.microsoft.com/office/drawing/2014/main" id="{E01A7B3B-A46A-429D-8E09-26D35890356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1170" y="1001582"/>
            <a:ext cx="1676400" cy="306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a:extLst>
              <a:ext uri="{FF2B5EF4-FFF2-40B4-BE49-F238E27FC236}">
                <a16:creationId xmlns:a16="http://schemas.microsoft.com/office/drawing/2014/main" id="{474B8EA0-8B12-4F2A-B1EE-00B96A5507C4}"/>
              </a:ext>
            </a:extLst>
          </p:cNvPr>
          <p:cNvSpPr/>
          <p:nvPr/>
        </p:nvSpPr>
        <p:spPr>
          <a:xfrm>
            <a:off x="2667000" y="2242947"/>
            <a:ext cx="6062035" cy="2800767"/>
          </a:xfrm>
          <a:prstGeom prst="rect">
            <a:avLst/>
          </a:prstGeom>
        </p:spPr>
        <p:txBody>
          <a:bodyPr wrap="square">
            <a:spAutoFit/>
          </a:bodyPr>
          <a:lstStyle/>
          <a:p>
            <a:r>
              <a:rPr lang="en-GB" sz="1600" dirty="0">
                <a:solidFill>
                  <a:schemeClr val="accent3"/>
                </a:solidFill>
                <a:latin typeface="Arial" panose="020B0604020202020204" pitchFamily="34" charset="0"/>
                <a:cs typeface="Arial" panose="020B0604020202020204" pitchFamily="34" charset="0"/>
              </a:rPr>
              <a:t>Ah, the cone has a lumpy shadow because of all the bits sticking out here. The shadow of the pyramid is pointy like the object. There is only one side of the object-It’s showing one face of the object. The jam jar is transparent. Actually it does make a kind of fuzzy shadow and lots of lines. It’s showing light through but it’s in long stripes. On top it makes a circle. </a:t>
            </a:r>
            <a:r>
              <a:rPr lang="en-GB" sz="1600" dirty="0">
                <a:latin typeface="Arial" panose="020B0604020202020204" pitchFamily="34" charset="0"/>
                <a:cs typeface="Arial" panose="020B0604020202020204" pitchFamily="34" charset="0"/>
              </a:rPr>
              <a:t>[There is a lid on the top] </a:t>
            </a:r>
            <a:r>
              <a:rPr lang="en-GB" sz="1600" dirty="0">
                <a:solidFill>
                  <a:schemeClr val="accent3"/>
                </a:solidFill>
                <a:latin typeface="Arial" panose="020B0604020202020204" pitchFamily="34" charset="0"/>
                <a:cs typeface="Arial" panose="020B0604020202020204" pitchFamily="34" charset="0"/>
              </a:rPr>
              <a:t>The top is circular and opaque but the sides are transparent.</a:t>
            </a:r>
          </a:p>
          <a:p>
            <a:endParaRPr lang="en-GB" sz="1600" dirty="0">
              <a:solidFill>
                <a:srgbClr val="00B050"/>
              </a:solidFill>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Plastic ball with holes - </a:t>
            </a:r>
            <a:r>
              <a:rPr lang="en-GB" sz="1600" dirty="0">
                <a:solidFill>
                  <a:schemeClr val="accent3"/>
                </a:solidFill>
                <a:latin typeface="Arial" panose="020B0604020202020204" pitchFamily="34" charset="0"/>
                <a:cs typeface="Arial" panose="020B0604020202020204" pitchFamily="34" charset="0"/>
              </a:rPr>
              <a:t>I can see holes where the light shines through.</a:t>
            </a:r>
          </a:p>
          <a:p>
            <a:r>
              <a:rPr lang="en-GB" sz="1600" dirty="0">
                <a:latin typeface="Arial" panose="020B0604020202020204" pitchFamily="34" charset="0"/>
                <a:cs typeface="Arial" panose="020B0604020202020204" pitchFamily="34" charset="0"/>
              </a:rPr>
              <a:t>[Max is talking about the circles of light he can see on the table.]</a:t>
            </a:r>
          </a:p>
        </p:txBody>
      </p:sp>
      <p:sp>
        <p:nvSpPr>
          <p:cNvPr id="10" name="TextBox 9">
            <a:extLst>
              <a:ext uri="{FF2B5EF4-FFF2-40B4-BE49-F238E27FC236}">
                <a16:creationId xmlns:a16="http://schemas.microsoft.com/office/drawing/2014/main" id="{C6F4C091-74B6-4F47-89AB-2B6B88A6DF36}"/>
              </a:ext>
            </a:extLst>
          </p:cNvPr>
          <p:cNvSpPr txBox="1"/>
          <p:nvPr/>
        </p:nvSpPr>
        <p:spPr>
          <a:xfrm>
            <a:off x="3952164" y="5544758"/>
            <a:ext cx="4770047" cy="1077218"/>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recognises that opaque objects make dark shadows, whereas transparent objects make very light shadows. He notices that light passes through the holes in an opaque object.</a:t>
            </a:r>
          </a:p>
        </p:txBody>
      </p:sp>
      <p:pic>
        <p:nvPicPr>
          <p:cNvPr id="14" name="Picture 2">
            <a:extLst>
              <a:ext uri="{FF2B5EF4-FFF2-40B4-BE49-F238E27FC236}">
                <a16:creationId xmlns:a16="http://schemas.microsoft.com/office/drawing/2014/main" id="{3227C537-3173-465F-94EC-7B139DECE3A0}"/>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0269" y="3721407"/>
            <a:ext cx="2266531" cy="1692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2884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1DB3F8-AC55-45D3-87CD-4F05EAE7ECD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2891" y="1161920"/>
            <a:ext cx="3690974" cy="2419480"/>
          </a:xfrm>
          <a:prstGeom prst="rect">
            <a:avLst/>
          </a:prstGeom>
        </p:spPr>
      </p:pic>
      <p:sp>
        <p:nvSpPr>
          <p:cNvPr id="2" name="TextBox 1">
            <a:extLst>
              <a:ext uri="{FF2B5EF4-FFF2-40B4-BE49-F238E27FC236}">
                <a16:creationId xmlns:a16="http://schemas.microsoft.com/office/drawing/2014/main" id="{62ECC323-C97D-44C6-86A1-D6F64817B16D}"/>
              </a:ext>
            </a:extLst>
          </p:cNvPr>
          <p:cNvSpPr txBox="1"/>
          <p:nvPr/>
        </p:nvSpPr>
        <p:spPr>
          <a:xfrm>
            <a:off x="195360" y="3978625"/>
            <a:ext cx="8948640" cy="1631216"/>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Yellow plastic folder – </a:t>
            </a:r>
            <a:r>
              <a:rPr lang="en-GB" sz="1600" dirty="0">
                <a:solidFill>
                  <a:schemeClr val="accent3"/>
                </a:solidFill>
                <a:latin typeface="Arial" panose="020B0604020202020204" pitchFamily="34" charset="0"/>
                <a:cs typeface="Arial" panose="020B0604020202020204" pitchFamily="34" charset="0"/>
              </a:rPr>
              <a:t>See the light. It’s translucent. It makes a shadow - the same shape…a rectangle. It’s not such a deep shadow.. Not as deep as the pyramid or the cork.</a:t>
            </a:r>
          </a:p>
          <a:p>
            <a:endParaRPr lang="en-GB" sz="1600" dirty="0">
              <a:solidFill>
                <a:srgbClr val="00B050"/>
              </a:solidFill>
              <a:latin typeface="Arial" panose="020B0604020202020204" pitchFamily="34" charset="0"/>
              <a:cs typeface="Arial" panose="020B0604020202020204" pitchFamily="34" charset="0"/>
            </a:endParaRPr>
          </a:p>
          <a:p>
            <a:endParaRPr lang="en-GB" sz="1600" dirty="0">
              <a:solidFill>
                <a:srgbClr val="00B050"/>
              </a:solidFill>
              <a:latin typeface="Arial" panose="020B0604020202020204" pitchFamily="34" charset="0"/>
              <a:cs typeface="Arial" panose="020B0604020202020204" pitchFamily="34" charset="0"/>
            </a:endParaRPr>
          </a:p>
          <a:p>
            <a:endParaRPr lang="en-GB" b="1" dirty="0">
              <a:solidFill>
                <a:srgbClr val="00B050"/>
              </a:solidFill>
            </a:endParaRPr>
          </a:p>
          <a:p>
            <a:endParaRPr lang="en-GB" b="1" dirty="0">
              <a:solidFill>
                <a:srgbClr val="7030A0"/>
              </a:solidFill>
            </a:endParaRPr>
          </a:p>
        </p:txBody>
      </p:sp>
      <p:sp>
        <p:nvSpPr>
          <p:cNvPr id="4" name="object 2">
            <a:extLst>
              <a:ext uri="{FF2B5EF4-FFF2-40B4-BE49-F238E27FC236}">
                <a16:creationId xmlns:a16="http://schemas.microsoft.com/office/drawing/2014/main" id="{60BF412F-90F4-431B-9303-A91A93830491}"/>
              </a:ext>
            </a:extLst>
          </p:cNvPr>
          <p:cNvSpPr txBox="1"/>
          <p:nvPr/>
        </p:nvSpPr>
        <p:spPr>
          <a:xfrm>
            <a:off x="266191" y="147921"/>
            <a:ext cx="8187690" cy="789960"/>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a:t>
            </a:r>
          </a:p>
          <a:p>
            <a:pPr marL="355600" marR="396875"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r</a:t>
            </a:r>
            <a:r>
              <a:rPr lang="en-GB" sz="1600" spc="-10" dirty="0">
                <a:solidFill>
                  <a:srgbClr val="3B3B3B"/>
                </a:solidFill>
                <a:latin typeface="Arial"/>
                <a:cs typeface="Arial"/>
              </a:rPr>
              <a:t>e</a:t>
            </a:r>
            <a:r>
              <a:rPr lang="en-GB" sz="1600" dirty="0">
                <a:solidFill>
                  <a:srgbClr val="3B3B3B"/>
                </a:solidFill>
                <a:latin typeface="Arial"/>
                <a:cs typeface="Arial"/>
              </a:rPr>
              <a:t>cog</a:t>
            </a:r>
            <a:r>
              <a:rPr lang="en-GB" sz="1600" spc="5" dirty="0">
                <a:solidFill>
                  <a:srgbClr val="3B3B3B"/>
                </a:solidFill>
                <a:latin typeface="Arial"/>
                <a:cs typeface="Arial"/>
              </a:rPr>
              <a:t>n</a:t>
            </a:r>
            <a:r>
              <a:rPr lang="en-GB" sz="1600" dirty="0">
                <a:solidFill>
                  <a:srgbClr val="3B3B3B"/>
                </a:solidFill>
                <a:latin typeface="Arial"/>
                <a:cs typeface="Arial"/>
              </a:rPr>
              <a:t>ise</a:t>
            </a:r>
            <a:r>
              <a:rPr lang="en-GB" sz="1600" spc="-10" dirty="0">
                <a:solidFill>
                  <a:srgbClr val="3B3B3B"/>
                </a:solidFill>
                <a:latin typeface="Arial"/>
                <a:cs typeface="Arial"/>
              </a:rPr>
              <a:t> </a:t>
            </a:r>
            <a:r>
              <a:rPr lang="en-GB" sz="1600" dirty="0">
                <a:solidFill>
                  <a:srgbClr val="3B3B3B"/>
                </a:solidFill>
                <a:latin typeface="Arial"/>
                <a:cs typeface="Arial"/>
              </a:rPr>
              <a:t>t</a:t>
            </a:r>
            <a:r>
              <a:rPr lang="en-GB" sz="1600" spc="5" dirty="0">
                <a:solidFill>
                  <a:srgbClr val="3B3B3B"/>
                </a:solidFill>
                <a:latin typeface="Arial"/>
                <a:cs typeface="Arial"/>
              </a:rPr>
              <a:t>h</a:t>
            </a:r>
            <a:r>
              <a:rPr lang="en-GB" sz="1600" dirty="0">
                <a:solidFill>
                  <a:srgbClr val="3B3B3B"/>
                </a:solidFill>
                <a:latin typeface="Arial"/>
                <a:cs typeface="Arial"/>
              </a:rPr>
              <a:t>at </a:t>
            </a:r>
            <a:r>
              <a:rPr lang="en-GB" sz="1600" spc="-10" dirty="0">
                <a:solidFill>
                  <a:srgbClr val="3B3B3B"/>
                </a:solidFill>
                <a:latin typeface="Arial"/>
                <a:cs typeface="Arial"/>
              </a:rPr>
              <a:t>s</a:t>
            </a:r>
            <a:r>
              <a:rPr lang="en-GB" sz="1600" dirty="0">
                <a:solidFill>
                  <a:srgbClr val="3B3B3B"/>
                </a:solidFill>
                <a:latin typeface="Arial"/>
                <a:cs typeface="Arial"/>
              </a:rPr>
              <a:t>hado</a:t>
            </a:r>
            <a:r>
              <a:rPr lang="en-GB" sz="1600" spc="30"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a</a:t>
            </a:r>
            <a:r>
              <a:rPr lang="en-GB" sz="1600" spc="-10" dirty="0">
                <a:solidFill>
                  <a:srgbClr val="3B3B3B"/>
                </a:solidFill>
                <a:latin typeface="Arial"/>
                <a:cs typeface="Arial"/>
              </a:rPr>
              <a:t>r</a:t>
            </a:r>
            <a:r>
              <a:rPr lang="en-GB" sz="1600" dirty="0">
                <a:solidFill>
                  <a:srgbClr val="3B3B3B"/>
                </a:solidFill>
                <a:latin typeface="Arial"/>
                <a:cs typeface="Arial"/>
              </a:rPr>
              <a:t>e</a:t>
            </a:r>
            <a:r>
              <a:rPr lang="en-GB" sz="1600" spc="5" dirty="0">
                <a:solidFill>
                  <a:srgbClr val="3B3B3B"/>
                </a:solidFill>
                <a:latin typeface="Arial"/>
                <a:cs typeface="Arial"/>
              </a:rPr>
              <a:t> </a:t>
            </a:r>
            <a:r>
              <a:rPr lang="en-GB" sz="1600" dirty="0">
                <a:solidFill>
                  <a:srgbClr val="3B3B3B"/>
                </a:solidFill>
                <a:latin typeface="Arial"/>
                <a:cs typeface="Arial"/>
              </a:rPr>
              <a:t>form</a:t>
            </a:r>
            <a:r>
              <a:rPr lang="en-GB" sz="1600" spc="-10" dirty="0">
                <a:solidFill>
                  <a:srgbClr val="3B3B3B"/>
                </a:solidFill>
                <a:latin typeface="Arial"/>
                <a:cs typeface="Arial"/>
              </a:rPr>
              <a:t>e</a:t>
            </a:r>
            <a:r>
              <a:rPr lang="en-GB" sz="1600" dirty="0">
                <a:solidFill>
                  <a:srgbClr val="3B3B3B"/>
                </a:solidFill>
                <a:latin typeface="Arial"/>
                <a:cs typeface="Arial"/>
              </a:rPr>
              <a:t>d </a:t>
            </a:r>
            <a:r>
              <a:rPr lang="en-GB" sz="1600" spc="30" dirty="0">
                <a:solidFill>
                  <a:srgbClr val="3B3B3B"/>
                </a:solidFill>
                <a:latin typeface="Arial"/>
                <a:cs typeface="Arial"/>
              </a:rPr>
              <a:t>w</a:t>
            </a:r>
            <a:r>
              <a:rPr lang="en-GB" sz="1600" dirty="0">
                <a:solidFill>
                  <a:srgbClr val="3B3B3B"/>
                </a:solidFill>
                <a:latin typeface="Arial"/>
                <a:cs typeface="Arial"/>
              </a:rPr>
              <a:t>hen</a:t>
            </a:r>
            <a:r>
              <a:rPr lang="en-GB" sz="1600" spc="-30"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dirty="0">
                <a:solidFill>
                  <a:srgbClr val="3B3B3B"/>
                </a:solidFill>
                <a:latin typeface="Arial"/>
                <a:cs typeface="Arial"/>
              </a:rPr>
              <a:t>l</a:t>
            </a:r>
            <a:r>
              <a:rPr lang="en-GB" sz="1600" spc="5" dirty="0">
                <a:solidFill>
                  <a:srgbClr val="3B3B3B"/>
                </a:solidFill>
                <a:latin typeface="Arial"/>
                <a:cs typeface="Arial"/>
              </a:rPr>
              <a:t>i</a:t>
            </a:r>
            <a:r>
              <a:rPr lang="en-GB" sz="1600" dirty="0">
                <a:solidFill>
                  <a:srgbClr val="3B3B3B"/>
                </a:solidFill>
                <a:latin typeface="Arial"/>
                <a:cs typeface="Arial"/>
              </a:rPr>
              <a:t>g</a:t>
            </a:r>
            <a:r>
              <a:rPr lang="en-GB" sz="1600" spc="5" dirty="0">
                <a:solidFill>
                  <a:srgbClr val="3B3B3B"/>
                </a:solidFill>
                <a:latin typeface="Arial"/>
                <a:cs typeface="Arial"/>
              </a:rPr>
              <a:t>h</a:t>
            </a:r>
            <a:r>
              <a:rPr lang="en-GB" sz="1600" dirty="0">
                <a:solidFill>
                  <a:srgbClr val="3B3B3B"/>
                </a:solidFill>
                <a:latin typeface="Arial"/>
                <a:cs typeface="Arial"/>
              </a:rPr>
              <a:t>t</a:t>
            </a:r>
            <a:r>
              <a:rPr lang="en-GB" sz="1600" spc="-10" dirty="0">
                <a:solidFill>
                  <a:srgbClr val="3B3B3B"/>
                </a:solidFill>
                <a:latin typeface="Arial"/>
                <a:cs typeface="Arial"/>
              </a:rPr>
              <a:t> </a:t>
            </a:r>
            <a:r>
              <a:rPr lang="en-GB" sz="1600" dirty="0">
                <a:solidFill>
                  <a:srgbClr val="3B3B3B"/>
                </a:solidFill>
                <a:latin typeface="Arial"/>
                <a:cs typeface="Arial"/>
              </a:rPr>
              <a:t>from a lig</a:t>
            </a:r>
            <a:r>
              <a:rPr lang="en-GB" sz="1600" spc="5" dirty="0">
                <a:solidFill>
                  <a:srgbClr val="3B3B3B"/>
                </a:solidFill>
                <a:latin typeface="Arial"/>
                <a:cs typeface="Arial"/>
              </a:rPr>
              <a:t>h</a:t>
            </a:r>
            <a:r>
              <a:rPr lang="en-GB" sz="1600" dirty="0">
                <a:solidFill>
                  <a:srgbClr val="3B3B3B"/>
                </a:solidFill>
                <a:latin typeface="Arial"/>
                <a:cs typeface="Arial"/>
              </a:rPr>
              <a:t>t sour</a:t>
            </a:r>
            <a:r>
              <a:rPr lang="en-GB" sz="1600" spc="-10" dirty="0">
                <a:solidFill>
                  <a:srgbClr val="3B3B3B"/>
                </a:solidFill>
                <a:latin typeface="Arial"/>
                <a:cs typeface="Arial"/>
              </a:rPr>
              <a:t>c</a:t>
            </a:r>
            <a:r>
              <a:rPr lang="en-GB" sz="1600" dirty="0">
                <a:solidFill>
                  <a:srgbClr val="3B3B3B"/>
                </a:solidFill>
                <a:latin typeface="Arial"/>
                <a:cs typeface="Arial"/>
              </a:rPr>
              <a:t>e is bl</a:t>
            </a:r>
            <a:r>
              <a:rPr lang="en-GB" sz="1600" spc="5" dirty="0">
                <a:solidFill>
                  <a:srgbClr val="3B3B3B"/>
                </a:solidFill>
                <a:latin typeface="Arial"/>
                <a:cs typeface="Arial"/>
              </a:rPr>
              <a:t>o</a:t>
            </a:r>
            <a:r>
              <a:rPr lang="en-GB" sz="1600" dirty="0">
                <a:solidFill>
                  <a:srgbClr val="3B3B3B"/>
                </a:solidFill>
                <a:latin typeface="Arial"/>
                <a:cs typeface="Arial"/>
              </a:rPr>
              <a:t>c</a:t>
            </a:r>
            <a:r>
              <a:rPr lang="en-GB" sz="1600" spc="-10" dirty="0">
                <a:solidFill>
                  <a:srgbClr val="3B3B3B"/>
                </a:solidFill>
                <a:latin typeface="Arial"/>
                <a:cs typeface="Arial"/>
              </a:rPr>
              <a:t>k</a:t>
            </a:r>
            <a:r>
              <a:rPr lang="en-GB" sz="1600" dirty="0">
                <a:solidFill>
                  <a:srgbClr val="3B3B3B"/>
                </a:solidFill>
                <a:latin typeface="Arial"/>
                <a:cs typeface="Arial"/>
              </a:rPr>
              <a:t>ed</a:t>
            </a:r>
            <a:r>
              <a:rPr lang="en-GB" sz="1600" spc="-10" dirty="0">
                <a:solidFill>
                  <a:srgbClr val="3B3B3B"/>
                </a:solidFill>
                <a:latin typeface="Arial"/>
                <a:cs typeface="Arial"/>
              </a:rPr>
              <a:t> </a:t>
            </a:r>
            <a:r>
              <a:rPr lang="en-GB" sz="1600" dirty="0">
                <a:solidFill>
                  <a:srgbClr val="3B3B3B"/>
                </a:solidFill>
                <a:latin typeface="Arial"/>
                <a:cs typeface="Arial"/>
              </a:rPr>
              <a:t>by an </a:t>
            </a:r>
            <a:r>
              <a:rPr lang="en-GB" sz="1600" spc="5" dirty="0">
                <a:solidFill>
                  <a:srgbClr val="3B3B3B"/>
                </a:solidFill>
                <a:latin typeface="Arial"/>
                <a:cs typeface="Arial"/>
              </a:rPr>
              <a:t>o</a:t>
            </a:r>
            <a:r>
              <a:rPr lang="en-GB" sz="1600" dirty="0">
                <a:solidFill>
                  <a:srgbClr val="3B3B3B"/>
                </a:solidFill>
                <a:latin typeface="Arial"/>
                <a:cs typeface="Arial"/>
              </a:rPr>
              <a:t>paq</a:t>
            </a:r>
            <a:r>
              <a:rPr lang="en-GB" sz="1600" spc="5" dirty="0">
                <a:solidFill>
                  <a:srgbClr val="3B3B3B"/>
                </a:solidFill>
                <a:latin typeface="Arial"/>
                <a:cs typeface="Arial"/>
              </a:rPr>
              <a:t>u</a:t>
            </a:r>
            <a:r>
              <a:rPr lang="en-GB" sz="1600" dirty="0">
                <a:solidFill>
                  <a:srgbClr val="3B3B3B"/>
                </a:solidFill>
                <a:latin typeface="Arial"/>
                <a:cs typeface="Arial"/>
              </a:rPr>
              <a:t>e</a:t>
            </a:r>
            <a:r>
              <a:rPr lang="en-GB" sz="1600" spc="-15" dirty="0">
                <a:solidFill>
                  <a:srgbClr val="3B3B3B"/>
                </a:solidFill>
                <a:latin typeface="Arial"/>
                <a:cs typeface="Arial"/>
              </a:rPr>
              <a:t> </a:t>
            </a:r>
            <a:r>
              <a:rPr lang="en-GB" sz="1600" dirty="0">
                <a:solidFill>
                  <a:srgbClr val="3B3B3B"/>
                </a:solidFill>
                <a:latin typeface="Arial"/>
                <a:cs typeface="Arial"/>
              </a:rPr>
              <a:t>o</a:t>
            </a:r>
            <a:r>
              <a:rPr lang="en-GB" sz="1600" spc="5" dirty="0">
                <a:solidFill>
                  <a:srgbClr val="3B3B3B"/>
                </a:solidFill>
                <a:latin typeface="Arial"/>
                <a:cs typeface="Arial"/>
              </a:rPr>
              <a:t>b</a:t>
            </a:r>
            <a:r>
              <a:rPr lang="en-GB" sz="1600" dirty="0">
                <a:solidFill>
                  <a:srgbClr val="3B3B3B"/>
                </a:solidFill>
                <a:latin typeface="Arial"/>
                <a:cs typeface="Arial"/>
              </a:rPr>
              <a:t>je</a:t>
            </a:r>
            <a:r>
              <a:rPr lang="en-GB" sz="1600" spc="-10" dirty="0">
                <a:solidFill>
                  <a:srgbClr val="3B3B3B"/>
                </a:solidFill>
                <a:latin typeface="Arial"/>
                <a:cs typeface="Arial"/>
              </a:rPr>
              <a:t>c</a:t>
            </a:r>
            <a:r>
              <a:rPr lang="en-GB" sz="1600" dirty="0">
                <a:solidFill>
                  <a:srgbClr val="3B3B3B"/>
                </a:solidFill>
                <a:latin typeface="Arial"/>
                <a:cs typeface="Arial"/>
              </a:rPr>
              <a:t>t</a:t>
            </a:r>
            <a:endParaRPr lang="en-GB" sz="1600" dirty="0">
              <a:latin typeface="Arial"/>
              <a:cs typeface="Arial"/>
            </a:endParaRPr>
          </a:p>
        </p:txBody>
      </p:sp>
      <p:sp>
        <p:nvSpPr>
          <p:cNvPr id="5" name="TextBox 4">
            <a:extLst>
              <a:ext uri="{FF2B5EF4-FFF2-40B4-BE49-F238E27FC236}">
                <a16:creationId xmlns:a16="http://schemas.microsoft.com/office/drawing/2014/main" id="{16605092-A667-47B7-8BB0-084FF47AB0D1}"/>
              </a:ext>
            </a:extLst>
          </p:cNvPr>
          <p:cNvSpPr txBox="1"/>
          <p:nvPr/>
        </p:nvSpPr>
        <p:spPr>
          <a:xfrm>
            <a:off x="4038600" y="932194"/>
            <a:ext cx="4839207" cy="3077766"/>
          </a:xfrm>
          <a:prstGeom prst="rect">
            <a:avLst/>
          </a:prstGeom>
          <a:noFill/>
        </p:spPr>
        <p:txBody>
          <a:bodyPr wrap="square" rtlCol="0">
            <a:spAutoFit/>
          </a:bodyPr>
          <a:lstStyle/>
          <a:p>
            <a:r>
              <a:rPr lang="en-GB" sz="1600" dirty="0">
                <a:solidFill>
                  <a:schemeClr val="accent3"/>
                </a:solidFill>
                <a:latin typeface="Arial" panose="020B0604020202020204" pitchFamily="34" charset="0"/>
                <a:cs typeface="Arial" panose="020B0604020202020204" pitchFamily="34" charset="0"/>
              </a:rPr>
              <a:t>The cork is a cylinder shape. The shadow is like  the cork itself and </a:t>
            </a:r>
          </a:p>
          <a:p>
            <a:r>
              <a:rPr lang="en-GB" sz="1600" dirty="0">
                <a:solidFill>
                  <a:schemeClr val="accent3"/>
                </a:solidFill>
                <a:latin typeface="Arial" panose="020B0604020202020204" pitchFamily="34" charset="0"/>
                <a:cs typeface="Arial" panose="020B0604020202020204" pitchFamily="34" charset="0"/>
              </a:rPr>
              <a:t>yet it can be longer. </a:t>
            </a:r>
            <a:r>
              <a:rPr lang="en-GB" sz="1600" dirty="0">
                <a:latin typeface="Arial" panose="020B0604020202020204" pitchFamily="34" charset="0"/>
                <a:cs typeface="Arial" panose="020B0604020202020204" pitchFamily="34" charset="0"/>
              </a:rPr>
              <a:t>[Max moves the torch to make a longer shadow] </a:t>
            </a:r>
            <a:r>
              <a:rPr lang="en-GB" sz="1600" dirty="0">
                <a:solidFill>
                  <a:schemeClr val="accent3"/>
                </a:solidFill>
                <a:latin typeface="Arial" panose="020B0604020202020204" pitchFamily="34" charset="0"/>
                <a:cs typeface="Arial" panose="020B0604020202020204" pitchFamily="34" charset="0"/>
              </a:rPr>
              <a:t>On top</a:t>
            </a:r>
          </a:p>
          <a:p>
            <a:r>
              <a:rPr lang="en-GB" sz="1600" dirty="0">
                <a:solidFill>
                  <a:schemeClr val="accent3"/>
                </a:solidFill>
                <a:latin typeface="Arial" panose="020B0604020202020204" pitchFamily="34" charset="0"/>
                <a:cs typeface="Arial" panose="020B0604020202020204" pitchFamily="34" charset="0"/>
              </a:rPr>
              <a:t> it’s just a mini shadow…semi circle oh lying on the table it’s very long?</a:t>
            </a:r>
          </a:p>
          <a:p>
            <a:r>
              <a:rPr lang="en-GB" sz="1600" dirty="0">
                <a:solidFill>
                  <a:srgbClr val="00B05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[Max continues moving the torch to different positions as he talks.]</a:t>
            </a:r>
          </a:p>
          <a:p>
            <a:r>
              <a:rPr lang="en-GB" sz="1600" dirty="0">
                <a:solidFill>
                  <a:schemeClr val="accent3"/>
                </a:solidFill>
                <a:latin typeface="Arial" panose="020B0604020202020204" pitchFamily="34" charset="0"/>
                <a:cs typeface="Arial" panose="020B0604020202020204" pitchFamily="34" charset="0"/>
              </a:rPr>
              <a:t>Around here is the best shadow…about 45 degrees. It’s the same shape and the same length as the actual cork itself.</a:t>
            </a:r>
          </a:p>
          <a:p>
            <a:endParaRPr lang="en-GB" dirty="0"/>
          </a:p>
        </p:txBody>
      </p:sp>
      <p:sp>
        <p:nvSpPr>
          <p:cNvPr id="6" name="TextBox 5">
            <a:extLst>
              <a:ext uri="{FF2B5EF4-FFF2-40B4-BE49-F238E27FC236}">
                <a16:creationId xmlns:a16="http://schemas.microsoft.com/office/drawing/2014/main" id="{659FC7FC-3BEE-4F0E-A5E9-80FAC5FB8D09}"/>
              </a:ext>
            </a:extLst>
          </p:cNvPr>
          <p:cNvSpPr txBox="1"/>
          <p:nvPr/>
        </p:nvSpPr>
        <p:spPr>
          <a:xfrm>
            <a:off x="195361" y="4800600"/>
            <a:ext cx="8567640" cy="923330"/>
          </a:xfrm>
          <a:prstGeom prst="rect">
            <a:avLst/>
          </a:prstGeom>
          <a:noFill/>
        </p:spPr>
        <p:txBody>
          <a:bodyPr wrap="square" rtlCol="0">
            <a:spAutoFit/>
          </a:bodyPr>
          <a:lstStyle/>
          <a:p>
            <a:r>
              <a:rPr lang="en-GB" dirty="0">
                <a:solidFill>
                  <a:srgbClr val="FF0000"/>
                </a:solidFill>
              </a:rPr>
              <a:t>Max knows that the darkness of the shadow depends on whether the object casting the shadow is transparent, translucent or opaque. He has also observes that the shape of the shadow and the size of the shadow change according to the position of the light source.</a:t>
            </a:r>
          </a:p>
        </p:txBody>
      </p:sp>
    </p:spTree>
    <p:extLst>
      <p:ext uri="{BB962C8B-B14F-4D97-AF65-F5344CB8AC3E}">
        <p14:creationId xmlns:p14="http://schemas.microsoft.com/office/powerpoint/2010/main" val="1729115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Opaque, Translucent, Transparent">
            <a:extLst>
              <a:ext uri="{FF2B5EF4-FFF2-40B4-BE49-F238E27FC236}">
                <a16:creationId xmlns:a16="http://schemas.microsoft.com/office/drawing/2014/main" id="{0BCE1132-2287-4F55-B5CC-76A696E407E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a:off x="138769" y="1117584"/>
            <a:ext cx="4161270" cy="5625025"/>
          </a:xfrm>
          <a:prstGeom prst="rect">
            <a:avLst/>
          </a:prstGeom>
        </p:spPr>
      </p:pic>
      <p:sp>
        <p:nvSpPr>
          <p:cNvPr id="4" name="object 2">
            <a:extLst>
              <a:ext uri="{FF2B5EF4-FFF2-40B4-BE49-F238E27FC236}">
                <a16:creationId xmlns:a16="http://schemas.microsoft.com/office/drawing/2014/main" id="{0CD8FA55-0F61-4C9E-A174-C5754F5DE0CE}"/>
              </a:ext>
            </a:extLst>
          </p:cNvPr>
          <p:cNvSpPr txBox="1"/>
          <p:nvPr/>
        </p:nvSpPr>
        <p:spPr>
          <a:xfrm>
            <a:off x="266191" y="147921"/>
            <a:ext cx="8187690" cy="789960"/>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Making predictions about shadows </a:t>
            </a:r>
          </a:p>
          <a:p>
            <a:pPr marL="355600" marR="396875"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r</a:t>
            </a:r>
            <a:r>
              <a:rPr lang="en-GB" sz="1600" spc="-10" dirty="0">
                <a:solidFill>
                  <a:srgbClr val="3B3B3B"/>
                </a:solidFill>
                <a:latin typeface="Arial"/>
                <a:cs typeface="Arial"/>
              </a:rPr>
              <a:t>e</a:t>
            </a:r>
            <a:r>
              <a:rPr lang="en-GB" sz="1600" dirty="0">
                <a:solidFill>
                  <a:srgbClr val="3B3B3B"/>
                </a:solidFill>
                <a:latin typeface="Arial"/>
                <a:cs typeface="Arial"/>
              </a:rPr>
              <a:t>cog</a:t>
            </a:r>
            <a:r>
              <a:rPr lang="en-GB" sz="1600" spc="5" dirty="0">
                <a:solidFill>
                  <a:srgbClr val="3B3B3B"/>
                </a:solidFill>
                <a:latin typeface="Arial"/>
                <a:cs typeface="Arial"/>
              </a:rPr>
              <a:t>n</a:t>
            </a:r>
            <a:r>
              <a:rPr lang="en-GB" sz="1600" dirty="0">
                <a:solidFill>
                  <a:srgbClr val="3B3B3B"/>
                </a:solidFill>
                <a:latin typeface="Arial"/>
                <a:cs typeface="Arial"/>
              </a:rPr>
              <a:t>ise</a:t>
            </a:r>
            <a:r>
              <a:rPr lang="en-GB" sz="1600" spc="-10" dirty="0">
                <a:solidFill>
                  <a:srgbClr val="3B3B3B"/>
                </a:solidFill>
                <a:latin typeface="Arial"/>
                <a:cs typeface="Arial"/>
              </a:rPr>
              <a:t> </a:t>
            </a:r>
            <a:r>
              <a:rPr lang="en-GB" sz="1600" dirty="0">
                <a:solidFill>
                  <a:srgbClr val="3B3B3B"/>
                </a:solidFill>
                <a:latin typeface="Arial"/>
                <a:cs typeface="Arial"/>
              </a:rPr>
              <a:t>t</a:t>
            </a:r>
            <a:r>
              <a:rPr lang="en-GB" sz="1600" spc="5" dirty="0">
                <a:solidFill>
                  <a:srgbClr val="3B3B3B"/>
                </a:solidFill>
                <a:latin typeface="Arial"/>
                <a:cs typeface="Arial"/>
              </a:rPr>
              <a:t>h</a:t>
            </a:r>
            <a:r>
              <a:rPr lang="en-GB" sz="1600" dirty="0">
                <a:solidFill>
                  <a:srgbClr val="3B3B3B"/>
                </a:solidFill>
                <a:latin typeface="Arial"/>
                <a:cs typeface="Arial"/>
              </a:rPr>
              <a:t>at </a:t>
            </a:r>
            <a:r>
              <a:rPr lang="en-GB" sz="1600" spc="-10" dirty="0">
                <a:solidFill>
                  <a:srgbClr val="3B3B3B"/>
                </a:solidFill>
                <a:latin typeface="Arial"/>
                <a:cs typeface="Arial"/>
              </a:rPr>
              <a:t>s</a:t>
            </a:r>
            <a:r>
              <a:rPr lang="en-GB" sz="1600" dirty="0">
                <a:solidFill>
                  <a:srgbClr val="3B3B3B"/>
                </a:solidFill>
                <a:latin typeface="Arial"/>
                <a:cs typeface="Arial"/>
              </a:rPr>
              <a:t>hado</a:t>
            </a:r>
            <a:r>
              <a:rPr lang="en-GB" sz="1600" spc="30"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a</a:t>
            </a:r>
            <a:r>
              <a:rPr lang="en-GB" sz="1600" spc="-10" dirty="0">
                <a:solidFill>
                  <a:srgbClr val="3B3B3B"/>
                </a:solidFill>
                <a:latin typeface="Arial"/>
                <a:cs typeface="Arial"/>
              </a:rPr>
              <a:t>r</a:t>
            </a:r>
            <a:r>
              <a:rPr lang="en-GB" sz="1600" dirty="0">
                <a:solidFill>
                  <a:srgbClr val="3B3B3B"/>
                </a:solidFill>
                <a:latin typeface="Arial"/>
                <a:cs typeface="Arial"/>
              </a:rPr>
              <a:t>e</a:t>
            </a:r>
            <a:r>
              <a:rPr lang="en-GB" sz="1600" spc="5" dirty="0">
                <a:solidFill>
                  <a:srgbClr val="3B3B3B"/>
                </a:solidFill>
                <a:latin typeface="Arial"/>
                <a:cs typeface="Arial"/>
              </a:rPr>
              <a:t> </a:t>
            </a:r>
            <a:r>
              <a:rPr lang="en-GB" sz="1600" dirty="0">
                <a:solidFill>
                  <a:srgbClr val="3B3B3B"/>
                </a:solidFill>
                <a:latin typeface="Arial"/>
                <a:cs typeface="Arial"/>
              </a:rPr>
              <a:t>form</a:t>
            </a:r>
            <a:r>
              <a:rPr lang="en-GB" sz="1600" spc="-10" dirty="0">
                <a:solidFill>
                  <a:srgbClr val="3B3B3B"/>
                </a:solidFill>
                <a:latin typeface="Arial"/>
                <a:cs typeface="Arial"/>
              </a:rPr>
              <a:t>e</a:t>
            </a:r>
            <a:r>
              <a:rPr lang="en-GB" sz="1600" dirty="0">
                <a:solidFill>
                  <a:srgbClr val="3B3B3B"/>
                </a:solidFill>
                <a:latin typeface="Arial"/>
                <a:cs typeface="Arial"/>
              </a:rPr>
              <a:t>d </a:t>
            </a:r>
            <a:r>
              <a:rPr lang="en-GB" sz="1600" spc="30" dirty="0">
                <a:solidFill>
                  <a:srgbClr val="3B3B3B"/>
                </a:solidFill>
                <a:latin typeface="Arial"/>
                <a:cs typeface="Arial"/>
              </a:rPr>
              <a:t>w</a:t>
            </a:r>
            <a:r>
              <a:rPr lang="en-GB" sz="1600" dirty="0">
                <a:solidFill>
                  <a:srgbClr val="3B3B3B"/>
                </a:solidFill>
                <a:latin typeface="Arial"/>
                <a:cs typeface="Arial"/>
              </a:rPr>
              <a:t>hen</a:t>
            </a:r>
            <a:r>
              <a:rPr lang="en-GB" sz="1600" spc="-30"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dirty="0">
                <a:solidFill>
                  <a:srgbClr val="3B3B3B"/>
                </a:solidFill>
                <a:latin typeface="Arial"/>
                <a:cs typeface="Arial"/>
              </a:rPr>
              <a:t>l</a:t>
            </a:r>
            <a:r>
              <a:rPr lang="en-GB" sz="1600" spc="5" dirty="0">
                <a:solidFill>
                  <a:srgbClr val="3B3B3B"/>
                </a:solidFill>
                <a:latin typeface="Arial"/>
                <a:cs typeface="Arial"/>
              </a:rPr>
              <a:t>i</a:t>
            </a:r>
            <a:r>
              <a:rPr lang="en-GB" sz="1600" dirty="0">
                <a:solidFill>
                  <a:srgbClr val="3B3B3B"/>
                </a:solidFill>
                <a:latin typeface="Arial"/>
                <a:cs typeface="Arial"/>
              </a:rPr>
              <a:t>g</a:t>
            </a:r>
            <a:r>
              <a:rPr lang="en-GB" sz="1600" spc="5" dirty="0">
                <a:solidFill>
                  <a:srgbClr val="3B3B3B"/>
                </a:solidFill>
                <a:latin typeface="Arial"/>
                <a:cs typeface="Arial"/>
              </a:rPr>
              <a:t>h</a:t>
            </a:r>
            <a:r>
              <a:rPr lang="en-GB" sz="1600" dirty="0">
                <a:solidFill>
                  <a:srgbClr val="3B3B3B"/>
                </a:solidFill>
                <a:latin typeface="Arial"/>
                <a:cs typeface="Arial"/>
              </a:rPr>
              <a:t>t</a:t>
            </a:r>
            <a:r>
              <a:rPr lang="en-GB" sz="1600" spc="-10" dirty="0">
                <a:solidFill>
                  <a:srgbClr val="3B3B3B"/>
                </a:solidFill>
                <a:latin typeface="Arial"/>
                <a:cs typeface="Arial"/>
              </a:rPr>
              <a:t> </a:t>
            </a:r>
            <a:r>
              <a:rPr lang="en-GB" sz="1600" dirty="0">
                <a:solidFill>
                  <a:srgbClr val="3B3B3B"/>
                </a:solidFill>
                <a:latin typeface="Arial"/>
                <a:cs typeface="Arial"/>
              </a:rPr>
              <a:t>from a lig</a:t>
            </a:r>
            <a:r>
              <a:rPr lang="en-GB" sz="1600" spc="5" dirty="0">
                <a:solidFill>
                  <a:srgbClr val="3B3B3B"/>
                </a:solidFill>
                <a:latin typeface="Arial"/>
                <a:cs typeface="Arial"/>
              </a:rPr>
              <a:t>h</a:t>
            </a:r>
            <a:r>
              <a:rPr lang="en-GB" sz="1600" dirty="0">
                <a:solidFill>
                  <a:srgbClr val="3B3B3B"/>
                </a:solidFill>
                <a:latin typeface="Arial"/>
                <a:cs typeface="Arial"/>
              </a:rPr>
              <a:t>t sour</a:t>
            </a:r>
            <a:r>
              <a:rPr lang="en-GB" sz="1600" spc="-10" dirty="0">
                <a:solidFill>
                  <a:srgbClr val="3B3B3B"/>
                </a:solidFill>
                <a:latin typeface="Arial"/>
                <a:cs typeface="Arial"/>
              </a:rPr>
              <a:t>c</a:t>
            </a:r>
            <a:r>
              <a:rPr lang="en-GB" sz="1600" dirty="0">
                <a:solidFill>
                  <a:srgbClr val="3B3B3B"/>
                </a:solidFill>
                <a:latin typeface="Arial"/>
                <a:cs typeface="Arial"/>
              </a:rPr>
              <a:t>e is bl</a:t>
            </a:r>
            <a:r>
              <a:rPr lang="en-GB" sz="1600" spc="5" dirty="0">
                <a:solidFill>
                  <a:srgbClr val="3B3B3B"/>
                </a:solidFill>
                <a:latin typeface="Arial"/>
                <a:cs typeface="Arial"/>
              </a:rPr>
              <a:t>o</a:t>
            </a:r>
            <a:r>
              <a:rPr lang="en-GB" sz="1600" dirty="0">
                <a:solidFill>
                  <a:srgbClr val="3B3B3B"/>
                </a:solidFill>
                <a:latin typeface="Arial"/>
                <a:cs typeface="Arial"/>
              </a:rPr>
              <a:t>c</a:t>
            </a:r>
            <a:r>
              <a:rPr lang="en-GB" sz="1600" spc="-10" dirty="0">
                <a:solidFill>
                  <a:srgbClr val="3B3B3B"/>
                </a:solidFill>
                <a:latin typeface="Arial"/>
                <a:cs typeface="Arial"/>
              </a:rPr>
              <a:t>k</a:t>
            </a:r>
            <a:r>
              <a:rPr lang="en-GB" sz="1600" dirty="0">
                <a:solidFill>
                  <a:srgbClr val="3B3B3B"/>
                </a:solidFill>
                <a:latin typeface="Arial"/>
                <a:cs typeface="Arial"/>
              </a:rPr>
              <a:t>ed</a:t>
            </a:r>
            <a:r>
              <a:rPr lang="en-GB" sz="1600" spc="-10" dirty="0">
                <a:solidFill>
                  <a:srgbClr val="3B3B3B"/>
                </a:solidFill>
                <a:latin typeface="Arial"/>
                <a:cs typeface="Arial"/>
              </a:rPr>
              <a:t> </a:t>
            </a:r>
            <a:r>
              <a:rPr lang="en-GB" sz="1600" dirty="0">
                <a:solidFill>
                  <a:srgbClr val="3B3B3B"/>
                </a:solidFill>
                <a:latin typeface="Arial"/>
                <a:cs typeface="Arial"/>
              </a:rPr>
              <a:t>by an </a:t>
            </a:r>
            <a:r>
              <a:rPr lang="en-GB" sz="1600" spc="5" dirty="0">
                <a:solidFill>
                  <a:srgbClr val="3B3B3B"/>
                </a:solidFill>
                <a:latin typeface="Arial"/>
                <a:cs typeface="Arial"/>
              </a:rPr>
              <a:t>o</a:t>
            </a:r>
            <a:r>
              <a:rPr lang="en-GB" sz="1600" dirty="0">
                <a:solidFill>
                  <a:srgbClr val="3B3B3B"/>
                </a:solidFill>
                <a:latin typeface="Arial"/>
                <a:cs typeface="Arial"/>
              </a:rPr>
              <a:t>paq</a:t>
            </a:r>
            <a:r>
              <a:rPr lang="en-GB" sz="1600" spc="5" dirty="0">
                <a:solidFill>
                  <a:srgbClr val="3B3B3B"/>
                </a:solidFill>
                <a:latin typeface="Arial"/>
                <a:cs typeface="Arial"/>
              </a:rPr>
              <a:t>u</a:t>
            </a:r>
            <a:r>
              <a:rPr lang="en-GB" sz="1600" dirty="0">
                <a:solidFill>
                  <a:srgbClr val="3B3B3B"/>
                </a:solidFill>
                <a:latin typeface="Arial"/>
                <a:cs typeface="Arial"/>
              </a:rPr>
              <a:t>e</a:t>
            </a:r>
            <a:r>
              <a:rPr lang="en-GB" sz="1600" spc="-15" dirty="0">
                <a:solidFill>
                  <a:srgbClr val="3B3B3B"/>
                </a:solidFill>
                <a:latin typeface="Arial"/>
                <a:cs typeface="Arial"/>
              </a:rPr>
              <a:t> </a:t>
            </a:r>
            <a:r>
              <a:rPr lang="en-GB" sz="1600" dirty="0">
                <a:solidFill>
                  <a:srgbClr val="3B3B3B"/>
                </a:solidFill>
                <a:latin typeface="Arial"/>
                <a:cs typeface="Arial"/>
              </a:rPr>
              <a:t>o</a:t>
            </a:r>
            <a:r>
              <a:rPr lang="en-GB" sz="1600" spc="5" dirty="0">
                <a:solidFill>
                  <a:srgbClr val="3B3B3B"/>
                </a:solidFill>
                <a:latin typeface="Arial"/>
                <a:cs typeface="Arial"/>
              </a:rPr>
              <a:t>b</a:t>
            </a:r>
            <a:r>
              <a:rPr lang="en-GB" sz="1600" dirty="0">
                <a:solidFill>
                  <a:srgbClr val="3B3B3B"/>
                </a:solidFill>
                <a:latin typeface="Arial"/>
                <a:cs typeface="Arial"/>
              </a:rPr>
              <a:t>je</a:t>
            </a:r>
            <a:r>
              <a:rPr lang="en-GB" sz="1600" spc="-10" dirty="0">
                <a:solidFill>
                  <a:srgbClr val="3B3B3B"/>
                </a:solidFill>
                <a:latin typeface="Arial"/>
                <a:cs typeface="Arial"/>
              </a:rPr>
              <a:t>c</a:t>
            </a:r>
            <a:r>
              <a:rPr lang="en-GB" sz="1600" dirty="0">
                <a:solidFill>
                  <a:srgbClr val="3B3B3B"/>
                </a:solidFill>
                <a:latin typeface="Arial"/>
                <a:cs typeface="Arial"/>
              </a:rPr>
              <a:t>t</a:t>
            </a:r>
            <a:endParaRPr lang="en-GB" sz="1600" dirty="0">
              <a:latin typeface="Arial"/>
              <a:cs typeface="Arial"/>
            </a:endParaRPr>
          </a:p>
        </p:txBody>
      </p:sp>
      <p:sp>
        <p:nvSpPr>
          <p:cNvPr id="2" name="TextBox 1">
            <a:extLst>
              <a:ext uri="{FF2B5EF4-FFF2-40B4-BE49-F238E27FC236}">
                <a16:creationId xmlns:a16="http://schemas.microsoft.com/office/drawing/2014/main" id="{7EA8C3BD-6412-4DA0-B4FC-E4B0E089C04E}"/>
              </a:ext>
            </a:extLst>
          </p:cNvPr>
          <p:cNvSpPr txBox="1"/>
          <p:nvPr/>
        </p:nvSpPr>
        <p:spPr>
          <a:xfrm>
            <a:off x="4447591" y="725365"/>
            <a:ext cx="4430218" cy="1815882"/>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used their knowledge from the previous activity about the type of shadows formed by transparent, translucent and opaque objects blocking the light to make predictions about the shadows formed by other materials/objects in the classroom identifying each as transparent, translucent or opaque.</a:t>
            </a:r>
          </a:p>
        </p:txBody>
      </p:sp>
      <p:sp>
        <p:nvSpPr>
          <p:cNvPr id="6" name="TextBox 5">
            <a:extLst>
              <a:ext uri="{FF2B5EF4-FFF2-40B4-BE49-F238E27FC236}">
                <a16:creationId xmlns:a16="http://schemas.microsoft.com/office/drawing/2014/main" id="{4590DC86-1A38-4B5C-88B4-613C14AE2801}"/>
              </a:ext>
            </a:extLst>
          </p:cNvPr>
          <p:cNvSpPr txBox="1"/>
          <p:nvPr/>
        </p:nvSpPr>
        <p:spPr>
          <a:xfrm>
            <a:off x="4572000" y="2618396"/>
            <a:ext cx="2273413" cy="338554"/>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This tick is rubbed out</a:t>
            </a:r>
            <a:endParaRPr lang="en-GB" b="1" dirty="0"/>
          </a:p>
        </p:txBody>
      </p:sp>
      <p:sp>
        <p:nvSpPr>
          <p:cNvPr id="10" name="TextBox 9">
            <a:extLst>
              <a:ext uri="{FF2B5EF4-FFF2-40B4-BE49-F238E27FC236}">
                <a16:creationId xmlns:a16="http://schemas.microsoft.com/office/drawing/2014/main" id="{C0F41519-480A-4844-A05F-50310C538E26}"/>
              </a:ext>
            </a:extLst>
          </p:cNvPr>
          <p:cNvSpPr txBox="1"/>
          <p:nvPr/>
        </p:nvSpPr>
        <p:spPr>
          <a:xfrm flipH="1">
            <a:off x="4447591" y="3848376"/>
            <a:ext cx="3886198" cy="830997"/>
          </a:xfrm>
          <a:prstGeom prst="rect">
            <a:avLst/>
          </a:prstGeom>
          <a:noFill/>
        </p:spPr>
        <p:txBody>
          <a:bodyPr wrap="square" rtlCol="0">
            <a:spAutoFit/>
          </a:bodyPr>
          <a:lstStyle/>
          <a:p>
            <a:r>
              <a:rPr lang="en-GB" sz="1600" dirty="0">
                <a:solidFill>
                  <a:schemeClr val="accent3"/>
                </a:solidFill>
                <a:latin typeface="Arial" panose="020B0604020202020204" pitchFamily="34" charset="0"/>
                <a:cs typeface="Arial" panose="020B0604020202020204" pitchFamily="34" charset="0"/>
              </a:rPr>
              <a:t>I was  quite surprised by the flower paper because it was quite thick but then it was translucent.</a:t>
            </a:r>
          </a:p>
        </p:txBody>
      </p:sp>
      <p:sp>
        <p:nvSpPr>
          <p:cNvPr id="19" name="TextBox 18">
            <a:extLst>
              <a:ext uri="{FF2B5EF4-FFF2-40B4-BE49-F238E27FC236}">
                <a16:creationId xmlns:a16="http://schemas.microsoft.com/office/drawing/2014/main" id="{69D2F12E-CBD5-41A6-B9B5-F517E7ADFECD}"/>
              </a:ext>
            </a:extLst>
          </p:cNvPr>
          <p:cNvSpPr txBox="1"/>
          <p:nvPr/>
        </p:nvSpPr>
        <p:spPr>
          <a:xfrm>
            <a:off x="4432128" y="4854478"/>
            <a:ext cx="4627984" cy="830997"/>
          </a:xfrm>
          <a:prstGeom prst="rect">
            <a:avLst/>
          </a:prstGeom>
          <a:noFill/>
        </p:spPr>
        <p:txBody>
          <a:bodyPr wrap="square" rtlCol="0">
            <a:spAutoFit/>
          </a:bodyPr>
          <a:lstStyle/>
          <a:p>
            <a:r>
              <a:rPr lang="en-GB" sz="1600" dirty="0">
                <a:solidFill>
                  <a:schemeClr val="accent3"/>
                </a:solidFill>
                <a:latin typeface="Arial" panose="020B0604020202020204" pitchFamily="34" charset="0"/>
                <a:cs typeface="Arial" panose="020B0604020202020204" pitchFamily="34" charset="0"/>
              </a:rPr>
              <a:t>The glitter stone was actually opaque. Because there were glittery bits I thought they would let the light through.</a:t>
            </a:r>
          </a:p>
        </p:txBody>
      </p:sp>
      <p:cxnSp>
        <p:nvCxnSpPr>
          <p:cNvPr id="12" name="Straight Arrow Connector 11">
            <a:extLst>
              <a:ext uri="{FF2B5EF4-FFF2-40B4-BE49-F238E27FC236}">
                <a16:creationId xmlns:a16="http://schemas.microsoft.com/office/drawing/2014/main" id="{038AE74F-67A2-4B1D-94F6-86AADC90FC21}"/>
              </a:ext>
            </a:extLst>
          </p:cNvPr>
          <p:cNvCxnSpPr>
            <a:cxnSpLocks/>
          </p:cNvCxnSpPr>
          <p:nvPr/>
        </p:nvCxnSpPr>
        <p:spPr>
          <a:xfrm flipH="1" flipV="1">
            <a:off x="3340213" y="2660304"/>
            <a:ext cx="1231787" cy="17970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0673839-1287-4EBD-86F0-83340C71D09B}"/>
              </a:ext>
            </a:extLst>
          </p:cNvPr>
          <p:cNvSpPr txBox="1"/>
          <p:nvPr/>
        </p:nvSpPr>
        <p:spPr>
          <a:xfrm>
            <a:off x="4447591" y="3124200"/>
            <a:ext cx="4557640" cy="584775"/>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uses his knowledge from the previous activity to make predictions.</a:t>
            </a:r>
          </a:p>
        </p:txBody>
      </p:sp>
    </p:spTree>
    <p:extLst>
      <p:ext uri="{BB962C8B-B14F-4D97-AF65-F5344CB8AC3E}">
        <p14:creationId xmlns:p14="http://schemas.microsoft.com/office/powerpoint/2010/main" val="400889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king Shadows move">
            <a:extLst>
              <a:ext uri="{FF2B5EF4-FFF2-40B4-BE49-F238E27FC236}">
                <a16:creationId xmlns:a16="http://schemas.microsoft.com/office/drawing/2014/main" id="{6B83C54A-FA48-4F64-B0B0-976F5F232FA4}"/>
              </a:ext>
            </a:extLst>
          </p:cNvPr>
          <p:cNvPicPr>
            <a:picLocks noGrp="1" noChangeAspect="1"/>
          </p:cNvPicPr>
          <p:nvPr isPhoto="1"/>
        </p:nvPicPr>
        <p:blipFill>
          <a:blip r:embed="rId2" cstate="email">
            <a:lum/>
            <a:extLst>
              <a:ext uri="{28A0092B-C50C-407E-A947-70E740481C1C}">
                <a14:useLocalDpi xmlns:a14="http://schemas.microsoft.com/office/drawing/2010/main"/>
              </a:ext>
            </a:extLst>
          </a:blip>
          <a:stretch>
            <a:fillRect/>
          </a:stretch>
        </p:blipFill>
        <p:spPr>
          <a:xfrm>
            <a:off x="266191" y="1065755"/>
            <a:ext cx="5528072" cy="5143500"/>
          </a:xfrm>
          <a:prstGeom prst="rect">
            <a:avLst/>
          </a:prstGeom>
        </p:spPr>
      </p:pic>
      <p:sp>
        <p:nvSpPr>
          <p:cNvPr id="2" name="TextBox 1">
            <a:extLst>
              <a:ext uri="{FF2B5EF4-FFF2-40B4-BE49-F238E27FC236}">
                <a16:creationId xmlns:a16="http://schemas.microsoft.com/office/drawing/2014/main" id="{A9C737F0-0554-47C2-A44F-19A972CEF6A6}"/>
              </a:ext>
            </a:extLst>
          </p:cNvPr>
          <p:cNvSpPr txBox="1"/>
          <p:nvPr/>
        </p:nvSpPr>
        <p:spPr>
          <a:xfrm>
            <a:off x="5943599" y="1028343"/>
            <a:ext cx="2934209" cy="584775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given a torch and asked to explore the four following questions.</a:t>
            </a:r>
          </a:p>
          <a:p>
            <a:r>
              <a:rPr lang="en-GB" sz="1600" dirty="0">
                <a:latin typeface="Arial" panose="020B0604020202020204" pitchFamily="34" charset="0"/>
                <a:cs typeface="Arial" panose="020B0604020202020204" pitchFamily="34" charset="0"/>
              </a:rPr>
              <a:t>How can you make shadows move?</a:t>
            </a:r>
          </a:p>
          <a:p>
            <a:r>
              <a:rPr lang="en-GB" sz="1600" dirty="0">
                <a:latin typeface="Arial" panose="020B0604020202020204" pitchFamily="34" charset="0"/>
                <a:cs typeface="Arial" panose="020B0604020202020204" pitchFamily="34" charset="0"/>
              </a:rPr>
              <a:t>How can you make shadows longer?</a:t>
            </a:r>
          </a:p>
          <a:p>
            <a:r>
              <a:rPr lang="en-GB" sz="1600" dirty="0">
                <a:latin typeface="Arial" panose="020B0604020202020204" pitchFamily="34" charset="0"/>
                <a:cs typeface="Arial" panose="020B0604020202020204" pitchFamily="34" charset="0"/>
              </a:rPr>
              <a:t>How can you make a shadow shorter?</a:t>
            </a:r>
          </a:p>
          <a:p>
            <a:r>
              <a:rPr lang="en-GB" sz="1600" dirty="0">
                <a:latin typeface="Arial" panose="020B0604020202020204" pitchFamily="34" charset="0"/>
                <a:cs typeface="Arial" panose="020B0604020202020204" pitchFamily="34" charset="0"/>
              </a:rPr>
              <a:t>What happens when you shine the light source from above the object?</a:t>
            </a:r>
          </a:p>
          <a:p>
            <a:endParaRPr lang="en-GB" sz="1600" dirty="0">
              <a:solidFill>
                <a:schemeClr val="accent3"/>
              </a:solidFill>
              <a:latin typeface="Arial" panose="020B0604020202020204" pitchFamily="34" charset="0"/>
              <a:cs typeface="Arial" panose="020B0604020202020204" pitchFamily="34" charset="0"/>
            </a:endParaRPr>
          </a:p>
          <a:p>
            <a:r>
              <a:rPr lang="en-GB" sz="1600" dirty="0">
                <a:solidFill>
                  <a:schemeClr val="accent3"/>
                </a:solidFill>
                <a:latin typeface="Arial" panose="020B0604020202020204" pitchFamily="34" charset="0"/>
                <a:cs typeface="Arial" panose="020B0604020202020204" pitchFamily="34" charset="0"/>
              </a:rPr>
              <a:t>The shadow changes if you put the torch in a different place.</a:t>
            </a:r>
          </a:p>
          <a:p>
            <a:endParaRPr lang="en-GB" sz="1600" dirty="0">
              <a:solidFill>
                <a:schemeClr val="accent3"/>
              </a:solidFill>
              <a:latin typeface="Arial" panose="020B0604020202020204" pitchFamily="34" charset="0"/>
              <a:cs typeface="Arial" panose="020B0604020202020204" pitchFamily="34" charset="0"/>
            </a:endParaRPr>
          </a:p>
          <a:p>
            <a:r>
              <a:rPr lang="en-GB" sz="1600" dirty="0">
                <a:solidFill>
                  <a:srgbClr val="FF0000"/>
                </a:solidFill>
                <a:latin typeface="Arial" panose="020B0604020202020204" pitchFamily="34" charset="0"/>
                <a:cs typeface="Arial" panose="020B0604020202020204" pitchFamily="34" charset="0"/>
              </a:rPr>
              <a:t>Max changes the shadow by altering the position of the light source. </a:t>
            </a:r>
            <a:endParaRPr lang="en-GB" dirty="0"/>
          </a:p>
          <a:p>
            <a:endParaRPr lang="en-GB" dirty="0"/>
          </a:p>
          <a:p>
            <a:endParaRPr lang="en-GB" dirty="0"/>
          </a:p>
          <a:p>
            <a:endParaRPr lang="en-GB" dirty="0"/>
          </a:p>
        </p:txBody>
      </p:sp>
      <p:sp>
        <p:nvSpPr>
          <p:cNvPr id="4" name="object 2">
            <a:extLst>
              <a:ext uri="{FF2B5EF4-FFF2-40B4-BE49-F238E27FC236}">
                <a16:creationId xmlns:a16="http://schemas.microsoft.com/office/drawing/2014/main" id="{872E36F9-713F-4F46-AA57-9B745F8C9BB9}"/>
              </a:ext>
            </a:extLst>
          </p:cNvPr>
          <p:cNvSpPr txBox="1"/>
          <p:nvPr/>
        </p:nvSpPr>
        <p:spPr>
          <a:xfrm>
            <a:off x="266191" y="147921"/>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(contd.)</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Tree>
    <p:extLst>
      <p:ext uri="{BB962C8B-B14F-4D97-AF65-F5344CB8AC3E}">
        <p14:creationId xmlns:p14="http://schemas.microsoft.com/office/powerpoint/2010/main" val="918829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ight and shadow">
            <a:extLst>
              <a:ext uri="{FF2B5EF4-FFF2-40B4-BE49-F238E27FC236}">
                <a16:creationId xmlns:a16="http://schemas.microsoft.com/office/drawing/2014/main" id="{61203341-142F-4BBC-9253-987D491DD205}"/>
              </a:ext>
            </a:extLst>
          </p:cNvPr>
          <p:cNvPicPr>
            <a:picLocks noGrp="1" noChangeAspect="1"/>
          </p:cNvPicPr>
          <p:nvPr isPhoto="1"/>
        </p:nvPicPr>
        <p:blipFill>
          <a:blip r:embed="rId2" cstate="email">
            <a:lum/>
            <a:extLst>
              <a:ext uri="{28A0092B-C50C-407E-A947-70E740481C1C}">
                <a14:useLocalDpi xmlns:a14="http://schemas.microsoft.com/office/drawing/2010/main"/>
              </a:ext>
            </a:extLst>
          </a:blip>
          <a:stretch>
            <a:fillRect/>
          </a:stretch>
        </p:blipFill>
        <p:spPr>
          <a:xfrm>
            <a:off x="304800" y="817194"/>
            <a:ext cx="4038600" cy="5872350"/>
          </a:xfrm>
          <a:prstGeom prst="rect">
            <a:avLst/>
          </a:prstGeom>
        </p:spPr>
      </p:pic>
      <p:sp>
        <p:nvSpPr>
          <p:cNvPr id="4" name="object 2">
            <a:extLst>
              <a:ext uri="{FF2B5EF4-FFF2-40B4-BE49-F238E27FC236}">
                <a16:creationId xmlns:a16="http://schemas.microsoft.com/office/drawing/2014/main" id="{BEF6B67E-5C4B-4218-BDE9-9B78581CB6A6}"/>
              </a:ext>
            </a:extLst>
          </p:cNvPr>
          <p:cNvSpPr txBox="1"/>
          <p:nvPr/>
        </p:nvSpPr>
        <p:spPr>
          <a:xfrm>
            <a:off x="266191" y="147921"/>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(contd.)</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
        <p:nvSpPr>
          <p:cNvPr id="5" name="TextBox 4">
            <a:extLst>
              <a:ext uri="{FF2B5EF4-FFF2-40B4-BE49-F238E27FC236}">
                <a16:creationId xmlns:a16="http://schemas.microsoft.com/office/drawing/2014/main" id="{C4690BA6-D6B1-47F6-9FD3-0C3E64C96A7C}"/>
              </a:ext>
            </a:extLst>
          </p:cNvPr>
          <p:cNvSpPr txBox="1"/>
          <p:nvPr/>
        </p:nvSpPr>
        <p:spPr>
          <a:xfrm>
            <a:off x="4572000" y="2133600"/>
            <a:ext cx="4267200" cy="2616101"/>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records his observations using text and diagrams.</a:t>
            </a:r>
          </a:p>
          <a:p>
            <a:endParaRPr lang="en-GB" sz="1600" dirty="0">
              <a:solidFill>
                <a:schemeClr val="accent1"/>
              </a:solidFill>
              <a:latin typeface="Arial" panose="020B0604020202020204" pitchFamily="34" charset="0"/>
              <a:cs typeface="Arial" panose="020B0604020202020204" pitchFamily="34" charset="0"/>
            </a:endParaRPr>
          </a:p>
          <a:p>
            <a:r>
              <a:rPr lang="en-GB" sz="1600" dirty="0">
                <a:solidFill>
                  <a:srgbClr val="FF0000"/>
                </a:solidFill>
                <a:latin typeface="Arial" panose="020B0604020202020204" pitchFamily="34" charset="0"/>
                <a:cs typeface="Arial" panose="020B0604020202020204" pitchFamily="34" charset="0"/>
              </a:rPr>
              <a:t>Max recognises that he can change the position or length of the shadow by moving the torch in relation to the object casting the shadow. He does not explicitly talk about the patterns at this stage.</a:t>
            </a:r>
          </a:p>
          <a:p>
            <a:endParaRPr lang="en-GB" dirty="0"/>
          </a:p>
          <a:p>
            <a:endParaRPr lang="en-GB" dirty="0"/>
          </a:p>
        </p:txBody>
      </p:sp>
    </p:spTree>
    <p:extLst>
      <p:ext uri="{BB962C8B-B14F-4D97-AF65-F5344CB8AC3E}">
        <p14:creationId xmlns:p14="http://schemas.microsoft.com/office/powerpoint/2010/main" val="33332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dirty="0">
                <a:latin typeface="Calibri"/>
                <a:cs typeface="Calibri"/>
              </a:rPr>
              <a:t>2</a:t>
            </a:fld>
            <a:endParaRPr dirty="0">
              <a:latin typeface="Calibri"/>
              <a:cs typeface="Calibri"/>
            </a:endParaRPr>
          </a:p>
        </p:txBody>
      </p:sp>
      <p:sp>
        <p:nvSpPr>
          <p:cNvPr id="2" name="object 2"/>
          <p:cNvSpPr txBox="1"/>
          <p:nvPr/>
        </p:nvSpPr>
        <p:spPr>
          <a:xfrm>
            <a:off x="502716" y="1545175"/>
            <a:ext cx="8335645" cy="3712845"/>
          </a:xfrm>
          <a:prstGeom prst="rect">
            <a:avLst/>
          </a:prstGeom>
        </p:spPr>
        <p:txBody>
          <a:bodyPr vert="horz" wrap="square" lIns="0" tIns="0" rIns="0" bIns="0" rtlCol="0">
            <a:spAutoFit/>
          </a:bodyPr>
          <a:lstStyle/>
          <a:p>
            <a:pPr marL="12700" marR="45085">
              <a:lnSpc>
                <a:spcPct val="100000"/>
              </a:lnSpc>
            </a:pPr>
            <a:r>
              <a:rPr sz="1600" spc="-10" dirty="0">
                <a:solidFill>
                  <a:srgbClr val="393939"/>
                </a:solidFill>
                <a:latin typeface="Arial"/>
                <a:cs typeface="Arial"/>
              </a:rPr>
              <a:t>PLA</a:t>
            </a:r>
            <a:r>
              <a:rPr sz="1600" spc="-15" dirty="0">
                <a:solidFill>
                  <a:srgbClr val="393939"/>
                </a:solidFill>
                <a:latin typeface="Arial"/>
                <a:cs typeface="Arial"/>
              </a:rPr>
              <a:t>N </a:t>
            </a:r>
            <a:r>
              <a:rPr sz="1600" spc="-10" dirty="0">
                <a:solidFill>
                  <a:srgbClr val="393939"/>
                </a:solidFill>
                <a:latin typeface="Arial"/>
                <a:cs typeface="Arial"/>
              </a:rPr>
              <a:t>Primary</a:t>
            </a:r>
            <a:r>
              <a:rPr sz="1600" spc="15" dirty="0">
                <a:solidFill>
                  <a:srgbClr val="393939"/>
                </a:solidFill>
                <a:latin typeface="Arial"/>
                <a:cs typeface="Arial"/>
              </a:rPr>
              <a:t> </a:t>
            </a:r>
            <a:r>
              <a:rPr sz="1600" spc="-15" dirty="0">
                <a:solidFill>
                  <a:srgbClr val="393939"/>
                </a:solidFill>
                <a:latin typeface="Arial"/>
                <a:cs typeface="Arial"/>
              </a:rPr>
              <a:t>S</a:t>
            </a:r>
            <a:r>
              <a:rPr sz="1600" spc="-5" dirty="0">
                <a:solidFill>
                  <a:srgbClr val="393939"/>
                </a:solidFill>
                <a:latin typeface="Arial"/>
                <a:cs typeface="Arial"/>
              </a:rPr>
              <a:t>c</a:t>
            </a:r>
            <a:r>
              <a:rPr sz="1600" spc="-10" dirty="0">
                <a:solidFill>
                  <a:srgbClr val="393939"/>
                </a:solidFill>
                <a:latin typeface="Arial"/>
                <a:cs typeface="Arial"/>
              </a:rPr>
              <a:t>ien</a:t>
            </a:r>
            <a:r>
              <a:rPr sz="1600" spc="-5" dirty="0">
                <a:solidFill>
                  <a:srgbClr val="393939"/>
                </a:solidFill>
                <a:latin typeface="Arial"/>
                <a:cs typeface="Arial"/>
              </a:rPr>
              <a:t>c</a:t>
            </a:r>
            <a:r>
              <a:rPr sz="1600" spc="-10" dirty="0">
                <a:solidFill>
                  <a:srgbClr val="393939"/>
                </a:solidFill>
                <a:latin typeface="Arial"/>
                <a:cs typeface="Arial"/>
              </a:rPr>
              <a:t>e</a:t>
            </a:r>
            <a:r>
              <a:rPr sz="1600" spc="-15" dirty="0">
                <a:solidFill>
                  <a:srgbClr val="393939"/>
                </a:solidFill>
                <a:latin typeface="Arial"/>
                <a:cs typeface="Arial"/>
              </a:rPr>
              <a:t> </a:t>
            </a:r>
            <a:r>
              <a:rPr sz="1600" spc="-10" dirty="0">
                <a:solidFill>
                  <a:srgbClr val="393939"/>
                </a:solidFill>
                <a:latin typeface="Arial"/>
                <a:cs typeface="Arial"/>
              </a:rPr>
              <a:t>is a</a:t>
            </a:r>
            <a:r>
              <a:rPr sz="1600" spc="-5" dirty="0">
                <a:solidFill>
                  <a:srgbClr val="393939"/>
                </a:solidFill>
                <a:latin typeface="Arial"/>
                <a:cs typeface="Arial"/>
              </a:rPr>
              <a:t> </a:t>
            </a:r>
            <a:r>
              <a:rPr sz="1600" spc="-10" dirty="0">
                <a:solidFill>
                  <a:srgbClr val="393939"/>
                </a:solidFill>
                <a:latin typeface="Arial"/>
                <a:cs typeface="Arial"/>
              </a:rPr>
              <a:t>set</a:t>
            </a:r>
            <a:r>
              <a:rPr sz="1600" spc="1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resources</a:t>
            </a:r>
            <a:r>
              <a:rPr sz="1600" spc="10" dirty="0">
                <a:solidFill>
                  <a:srgbClr val="393939"/>
                </a:solidFill>
                <a:latin typeface="Arial"/>
                <a:cs typeface="Arial"/>
              </a:rPr>
              <a:t> </a:t>
            </a:r>
            <a:r>
              <a:rPr sz="1600" spc="-10" dirty="0">
                <a:solidFill>
                  <a:srgbClr val="393939"/>
                </a:solidFill>
                <a:latin typeface="Arial"/>
                <a:cs typeface="Arial"/>
              </a:rPr>
              <a:t>produced</a:t>
            </a:r>
            <a:r>
              <a:rPr sz="1600" spc="10" dirty="0">
                <a:solidFill>
                  <a:srgbClr val="393939"/>
                </a:solidFill>
                <a:latin typeface="Arial"/>
                <a:cs typeface="Arial"/>
              </a:rPr>
              <a:t> </a:t>
            </a:r>
            <a:r>
              <a:rPr sz="1600" spc="-10" dirty="0">
                <a:solidFill>
                  <a:srgbClr val="393939"/>
                </a:solidFill>
                <a:latin typeface="Arial"/>
                <a:cs typeface="Arial"/>
              </a:rPr>
              <a:t>to</a:t>
            </a:r>
            <a:r>
              <a:rPr sz="1600" spc="10" dirty="0">
                <a:solidFill>
                  <a:srgbClr val="393939"/>
                </a:solidFill>
                <a:latin typeface="Arial"/>
                <a:cs typeface="Arial"/>
              </a:rPr>
              <a:t> </a:t>
            </a:r>
            <a:r>
              <a:rPr sz="1600" spc="-10" dirty="0">
                <a:solidFill>
                  <a:srgbClr val="393939"/>
                </a:solidFill>
                <a:latin typeface="Arial"/>
                <a:cs typeface="Arial"/>
              </a:rPr>
              <a:t>enab</a:t>
            </a:r>
            <a:r>
              <a:rPr sz="1600" dirty="0">
                <a:solidFill>
                  <a:srgbClr val="393939"/>
                </a:solidFill>
                <a:latin typeface="Arial"/>
                <a:cs typeface="Arial"/>
              </a:rPr>
              <a:t>l</a:t>
            </a:r>
            <a:r>
              <a:rPr sz="1600" spc="-10" dirty="0">
                <a:solidFill>
                  <a:srgbClr val="393939"/>
                </a:solidFill>
                <a:latin typeface="Arial"/>
                <a:cs typeface="Arial"/>
              </a:rPr>
              <a:t>e</a:t>
            </a:r>
            <a:r>
              <a:rPr sz="1600" spc="-15" dirty="0">
                <a:solidFill>
                  <a:srgbClr val="393939"/>
                </a:solidFill>
                <a:latin typeface="Arial"/>
                <a:cs typeface="Arial"/>
              </a:rPr>
              <a:t> </a:t>
            </a:r>
            <a:r>
              <a:rPr sz="1600" spc="-10" dirty="0">
                <a:solidFill>
                  <a:srgbClr val="393939"/>
                </a:solidFill>
                <a:latin typeface="Arial"/>
                <a:cs typeface="Arial"/>
              </a:rPr>
              <a:t>tea</a:t>
            </a:r>
            <a:r>
              <a:rPr sz="1600" spc="-5" dirty="0">
                <a:solidFill>
                  <a:srgbClr val="393939"/>
                </a:solidFill>
                <a:latin typeface="Arial"/>
                <a:cs typeface="Arial"/>
              </a:rPr>
              <a:t>c</a:t>
            </a:r>
            <a:r>
              <a:rPr sz="1600" spc="-10" dirty="0">
                <a:solidFill>
                  <a:srgbClr val="393939"/>
                </a:solidFill>
                <a:latin typeface="Arial"/>
                <a:cs typeface="Arial"/>
              </a:rPr>
              <a:t>hers</a:t>
            </a:r>
            <a:r>
              <a:rPr sz="1600" spc="10" dirty="0">
                <a:solidFill>
                  <a:srgbClr val="393939"/>
                </a:solidFill>
                <a:latin typeface="Arial"/>
                <a:cs typeface="Arial"/>
              </a:rPr>
              <a:t> </a:t>
            </a:r>
            <a:r>
              <a:rPr sz="1600" spc="-10" dirty="0">
                <a:solidFill>
                  <a:srgbClr val="393939"/>
                </a:solidFill>
                <a:latin typeface="Arial"/>
                <a:cs typeface="Arial"/>
              </a:rPr>
              <a:t>to</a:t>
            </a:r>
            <a:r>
              <a:rPr sz="1600" spc="10" dirty="0">
                <a:solidFill>
                  <a:srgbClr val="393939"/>
                </a:solidFill>
                <a:latin typeface="Arial"/>
                <a:cs typeface="Arial"/>
              </a:rPr>
              <a:t> </a:t>
            </a:r>
            <a:r>
              <a:rPr sz="1600" spc="-10" dirty="0">
                <a:solidFill>
                  <a:srgbClr val="393939"/>
                </a:solidFill>
                <a:latin typeface="Arial"/>
                <a:cs typeface="Arial"/>
              </a:rPr>
              <a:t>ha</a:t>
            </a:r>
            <a:r>
              <a:rPr sz="1600" spc="-5" dirty="0">
                <a:solidFill>
                  <a:srgbClr val="393939"/>
                </a:solidFill>
                <a:latin typeface="Arial"/>
                <a:cs typeface="Arial"/>
              </a:rPr>
              <a:t>v</a:t>
            </a:r>
            <a:r>
              <a:rPr sz="1600" spc="-10" dirty="0">
                <a:solidFill>
                  <a:srgbClr val="393939"/>
                </a:solidFill>
                <a:latin typeface="Arial"/>
                <a:cs typeface="Arial"/>
              </a:rPr>
              <a:t>e</a:t>
            </a:r>
            <a:r>
              <a:rPr sz="1600" spc="-5" dirty="0">
                <a:solidFill>
                  <a:srgbClr val="393939"/>
                </a:solidFill>
                <a:latin typeface="Arial"/>
                <a:cs typeface="Arial"/>
              </a:rPr>
              <a:t> </a:t>
            </a:r>
            <a:r>
              <a:rPr sz="1600" spc="-10" dirty="0">
                <a:solidFill>
                  <a:srgbClr val="393939"/>
                </a:solidFill>
                <a:latin typeface="Arial"/>
                <a:cs typeface="Arial"/>
              </a:rPr>
              <a:t>a</a:t>
            </a:r>
            <a:r>
              <a:rPr sz="1600" spc="10" dirty="0">
                <a:solidFill>
                  <a:srgbClr val="393939"/>
                </a:solidFill>
                <a:latin typeface="Arial"/>
                <a:cs typeface="Arial"/>
              </a:rPr>
              <a:t> </a:t>
            </a:r>
            <a:r>
              <a:rPr sz="1600" spc="-10" dirty="0">
                <a:solidFill>
                  <a:srgbClr val="393939"/>
                </a:solidFill>
                <a:latin typeface="Arial"/>
                <a:cs typeface="Arial"/>
              </a:rPr>
              <a:t>clearer understand</a:t>
            </a:r>
            <a:r>
              <a:rPr sz="1600" dirty="0">
                <a:solidFill>
                  <a:srgbClr val="393939"/>
                </a:solidFill>
                <a:latin typeface="Arial"/>
                <a:cs typeface="Arial"/>
              </a:rPr>
              <a:t>i</a:t>
            </a:r>
            <a:r>
              <a:rPr sz="1600" spc="-10" dirty="0">
                <a:solidFill>
                  <a:srgbClr val="393939"/>
                </a:solidFill>
                <a:latin typeface="Arial"/>
                <a:cs typeface="Arial"/>
              </a:rPr>
              <a:t>ng</a:t>
            </a:r>
            <a:r>
              <a:rPr sz="1600" spc="-5"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National Cur</a:t>
            </a:r>
            <a:r>
              <a:rPr sz="1600" spc="-20" dirty="0">
                <a:solidFill>
                  <a:srgbClr val="393939"/>
                </a:solidFill>
                <a:latin typeface="Arial"/>
                <a:cs typeface="Arial"/>
              </a:rPr>
              <a:t>r</a:t>
            </a:r>
            <a:r>
              <a:rPr sz="1600" spc="-10" dirty="0">
                <a:solidFill>
                  <a:srgbClr val="393939"/>
                </a:solidFill>
                <a:latin typeface="Arial"/>
                <a:cs typeface="Arial"/>
              </a:rPr>
              <a:t>iculum</a:t>
            </a:r>
            <a:r>
              <a:rPr sz="1600" spc="-5" dirty="0">
                <a:solidFill>
                  <a:srgbClr val="393939"/>
                </a:solidFill>
                <a:latin typeface="Arial"/>
                <a:cs typeface="Arial"/>
              </a:rPr>
              <a:t> </a:t>
            </a:r>
            <a:r>
              <a:rPr sz="1600" spc="-10" dirty="0">
                <a:solidFill>
                  <a:srgbClr val="393939"/>
                </a:solidFill>
                <a:latin typeface="Arial"/>
                <a:cs typeface="Arial"/>
              </a:rPr>
              <a:t>expectations</a:t>
            </a:r>
            <a:r>
              <a:rPr sz="1600" spc="15" dirty="0">
                <a:solidFill>
                  <a:srgbClr val="393939"/>
                </a:solidFill>
                <a:latin typeface="Arial"/>
                <a:cs typeface="Arial"/>
              </a:rPr>
              <a:t> </a:t>
            </a:r>
            <a:r>
              <a:rPr sz="1600" spc="-10" dirty="0">
                <a:solidFill>
                  <a:srgbClr val="393939"/>
                </a:solidFill>
                <a:latin typeface="Arial"/>
                <a:cs typeface="Arial"/>
              </a:rPr>
              <a:t>for</a:t>
            </a:r>
            <a:r>
              <a:rPr sz="1600" spc="15" dirty="0">
                <a:solidFill>
                  <a:srgbClr val="393939"/>
                </a:solidFill>
                <a:latin typeface="Arial"/>
                <a:cs typeface="Arial"/>
              </a:rPr>
              <a:t> </a:t>
            </a:r>
            <a:r>
              <a:rPr sz="1600" spc="-10" dirty="0">
                <a:solidFill>
                  <a:srgbClr val="393939"/>
                </a:solidFill>
                <a:latin typeface="Arial"/>
                <a:cs typeface="Arial"/>
              </a:rPr>
              <a:t>meet</a:t>
            </a:r>
            <a:r>
              <a:rPr sz="1600" dirty="0">
                <a:solidFill>
                  <a:srgbClr val="393939"/>
                </a:solidFill>
                <a:latin typeface="Arial"/>
                <a:cs typeface="Arial"/>
              </a:rPr>
              <a:t>i</a:t>
            </a:r>
            <a:r>
              <a:rPr sz="1600" spc="-10" dirty="0">
                <a:solidFill>
                  <a:srgbClr val="393939"/>
                </a:solidFill>
                <a:latin typeface="Arial"/>
                <a:cs typeface="Arial"/>
              </a:rPr>
              <a:t>ng</a:t>
            </a:r>
            <a:r>
              <a:rPr sz="1600" spc="-5"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standard.</a:t>
            </a:r>
            <a:r>
              <a:rPr sz="1600" spc="-75" dirty="0">
                <a:solidFill>
                  <a:srgbClr val="393939"/>
                </a:solidFill>
                <a:latin typeface="Arial"/>
                <a:cs typeface="Arial"/>
              </a:rPr>
              <a:t> </a:t>
            </a:r>
            <a:r>
              <a:rPr sz="1600" spc="-10" dirty="0">
                <a:solidFill>
                  <a:srgbClr val="393939"/>
                </a:solidFill>
                <a:latin typeface="Arial"/>
                <a:cs typeface="Arial"/>
              </a:rPr>
              <a:t>Annotated</a:t>
            </a:r>
            <a:r>
              <a:rPr sz="1600" spc="-5" dirty="0">
                <a:solidFill>
                  <a:srgbClr val="393939"/>
                </a:solidFill>
                <a:latin typeface="Arial"/>
                <a:cs typeface="Arial"/>
              </a:rPr>
              <a:t> </a:t>
            </a:r>
            <a:r>
              <a:rPr sz="1600" spc="-10" dirty="0">
                <a:solidFill>
                  <a:srgbClr val="393939"/>
                </a:solidFill>
                <a:latin typeface="Arial"/>
                <a:cs typeface="Arial"/>
              </a:rPr>
              <a:t>collections</a:t>
            </a:r>
            <a:r>
              <a:rPr sz="1600" spc="-3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children</a:t>
            </a:r>
            <a:r>
              <a:rPr sz="1600" spc="-25" dirty="0">
                <a:solidFill>
                  <a:srgbClr val="393939"/>
                </a:solidFill>
                <a:latin typeface="Arial"/>
                <a:cs typeface="Arial"/>
              </a:rPr>
              <a:t>’</a:t>
            </a:r>
            <a:r>
              <a:rPr sz="1600" spc="-10" dirty="0">
                <a:solidFill>
                  <a:srgbClr val="393939"/>
                </a:solidFill>
                <a:latin typeface="Arial"/>
                <a:cs typeface="Arial"/>
              </a:rPr>
              <a:t>s</a:t>
            </a:r>
            <a:r>
              <a:rPr sz="1600" spc="-25"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ork</a:t>
            </a:r>
            <a:r>
              <a:rPr sz="1600" spc="20" dirty="0">
                <a:solidFill>
                  <a:srgbClr val="393939"/>
                </a:solidFill>
                <a:latin typeface="Arial"/>
                <a:cs typeface="Arial"/>
              </a:rPr>
              <a:t> </a:t>
            </a:r>
            <a:r>
              <a:rPr sz="1600" spc="-10" dirty="0">
                <a:solidFill>
                  <a:srgbClr val="393939"/>
                </a:solidFill>
                <a:latin typeface="Arial"/>
                <a:cs typeface="Arial"/>
              </a:rPr>
              <a:t>prov</a:t>
            </a:r>
            <a:r>
              <a:rPr sz="1600" dirty="0">
                <a:solidFill>
                  <a:srgbClr val="393939"/>
                </a:solidFill>
                <a:latin typeface="Arial"/>
                <a:cs typeface="Arial"/>
              </a:rPr>
              <a:t>i</a:t>
            </a:r>
            <a:r>
              <a:rPr sz="1600" spc="-10" dirty="0">
                <a:solidFill>
                  <a:srgbClr val="393939"/>
                </a:solidFill>
                <a:latin typeface="Arial"/>
                <a:cs typeface="Arial"/>
              </a:rPr>
              <a:t>de</a:t>
            </a:r>
            <a:r>
              <a:rPr sz="1600" spc="-5" dirty="0">
                <a:solidFill>
                  <a:srgbClr val="393939"/>
                </a:solidFill>
                <a:latin typeface="Arial"/>
                <a:cs typeface="Arial"/>
              </a:rPr>
              <a:t> </a:t>
            </a:r>
            <a:r>
              <a:rPr sz="1600" spc="-10" dirty="0">
                <a:solidFill>
                  <a:srgbClr val="393939"/>
                </a:solidFill>
                <a:latin typeface="Arial"/>
                <a:cs typeface="Arial"/>
              </a:rPr>
              <a:t>examples</a:t>
            </a:r>
            <a:r>
              <a:rPr sz="160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hat</a:t>
            </a:r>
            <a:r>
              <a:rPr sz="1600" spc="20"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ork</a:t>
            </a:r>
            <a:r>
              <a:rPr sz="1600" dirty="0">
                <a:solidFill>
                  <a:srgbClr val="393939"/>
                </a:solidFill>
                <a:latin typeface="Arial"/>
                <a:cs typeface="Arial"/>
              </a:rPr>
              <a:t>i</a:t>
            </a:r>
            <a:r>
              <a:rPr sz="1600" spc="-10" dirty="0">
                <a:solidFill>
                  <a:srgbClr val="393939"/>
                </a:solidFill>
                <a:latin typeface="Arial"/>
                <a:cs typeface="Arial"/>
              </a:rPr>
              <a:t>ng</a:t>
            </a:r>
            <a:r>
              <a:rPr sz="1600" spc="-5" dirty="0">
                <a:solidFill>
                  <a:srgbClr val="393939"/>
                </a:solidFill>
                <a:latin typeface="Arial"/>
                <a:cs typeface="Arial"/>
              </a:rPr>
              <a:t> </a:t>
            </a:r>
            <a:r>
              <a:rPr sz="1600" spc="-10" dirty="0">
                <a:solidFill>
                  <a:srgbClr val="393939"/>
                </a:solidFill>
                <a:latin typeface="Arial"/>
                <a:cs typeface="Arial"/>
              </a:rPr>
              <a:t>at</a:t>
            </a:r>
            <a:r>
              <a:rPr sz="1600" spc="1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e</a:t>
            </a:r>
            <a:r>
              <a:rPr sz="1600" spc="-15" dirty="0">
                <a:solidFill>
                  <a:srgbClr val="393939"/>
                </a:solidFill>
                <a:latin typeface="Arial"/>
                <a:cs typeface="Arial"/>
              </a:rPr>
              <a:t>x</a:t>
            </a:r>
            <a:r>
              <a:rPr sz="1600" spc="-10" dirty="0">
                <a:solidFill>
                  <a:srgbClr val="393939"/>
                </a:solidFill>
                <a:latin typeface="Arial"/>
                <a:cs typeface="Arial"/>
              </a:rPr>
              <a:t>pe</a:t>
            </a:r>
            <a:r>
              <a:rPr sz="1600" spc="-5" dirty="0">
                <a:solidFill>
                  <a:srgbClr val="393939"/>
                </a:solidFill>
                <a:latin typeface="Arial"/>
                <a:cs typeface="Arial"/>
              </a:rPr>
              <a:t>c</a:t>
            </a:r>
            <a:r>
              <a:rPr sz="1600" spc="-10" dirty="0">
                <a:solidFill>
                  <a:srgbClr val="393939"/>
                </a:solidFill>
                <a:latin typeface="Arial"/>
                <a:cs typeface="Arial"/>
              </a:rPr>
              <a:t>ted</a:t>
            </a:r>
            <a:r>
              <a:rPr sz="1600" spc="10" dirty="0">
                <a:solidFill>
                  <a:srgbClr val="393939"/>
                </a:solidFill>
                <a:latin typeface="Arial"/>
                <a:cs typeface="Arial"/>
              </a:rPr>
              <a:t> </a:t>
            </a:r>
            <a:r>
              <a:rPr sz="1600" spc="-10" dirty="0">
                <a:solidFill>
                  <a:srgbClr val="393939"/>
                </a:solidFill>
                <a:latin typeface="Arial"/>
                <a:cs typeface="Arial"/>
              </a:rPr>
              <a:t>standard</a:t>
            </a:r>
            <a:r>
              <a:rPr sz="1600" spc="20" dirty="0">
                <a:solidFill>
                  <a:srgbClr val="393939"/>
                </a:solidFill>
                <a:latin typeface="Arial"/>
                <a:cs typeface="Arial"/>
              </a:rPr>
              <a:t> </a:t>
            </a:r>
            <a:r>
              <a:rPr sz="1600" spc="-10" dirty="0">
                <a:solidFill>
                  <a:srgbClr val="393939"/>
                </a:solidFill>
                <a:latin typeface="Arial"/>
                <a:cs typeface="Arial"/>
              </a:rPr>
              <a:t>for</a:t>
            </a:r>
            <a:r>
              <a:rPr sz="1600" spc="-5" dirty="0">
                <a:solidFill>
                  <a:srgbClr val="393939"/>
                </a:solidFill>
                <a:latin typeface="Arial"/>
                <a:cs typeface="Arial"/>
              </a:rPr>
              <a:t> </a:t>
            </a:r>
            <a:r>
              <a:rPr sz="1600" spc="-10" dirty="0">
                <a:solidFill>
                  <a:srgbClr val="393939"/>
                </a:solidFill>
                <a:latin typeface="Arial"/>
                <a:cs typeface="Arial"/>
              </a:rPr>
              <a:t>primary</a:t>
            </a:r>
            <a:r>
              <a:rPr sz="1600" spc="10" dirty="0">
                <a:solidFill>
                  <a:srgbClr val="393939"/>
                </a:solidFill>
                <a:latin typeface="Arial"/>
                <a:cs typeface="Arial"/>
              </a:rPr>
              <a:t> </a:t>
            </a:r>
            <a:r>
              <a:rPr sz="1600" spc="-10" dirty="0">
                <a:solidFill>
                  <a:srgbClr val="393939"/>
                </a:solidFill>
                <a:latin typeface="Arial"/>
                <a:cs typeface="Arial"/>
              </a:rPr>
              <a:t>scien</a:t>
            </a:r>
            <a:r>
              <a:rPr sz="1600" spc="-5" dirty="0">
                <a:solidFill>
                  <a:srgbClr val="393939"/>
                </a:solidFill>
                <a:latin typeface="Arial"/>
                <a:cs typeface="Arial"/>
              </a:rPr>
              <a:t>c</a:t>
            </a:r>
            <a:r>
              <a:rPr sz="1600" spc="-10" dirty="0">
                <a:solidFill>
                  <a:srgbClr val="393939"/>
                </a:solidFill>
                <a:latin typeface="Arial"/>
                <a:cs typeface="Arial"/>
              </a:rPr>
              <a:t>e</a:t>
            </a:r>
            <a:r>
              <a:rPr sz="1600" spc="-15" dirty="0">
                <a:solidFill>
                  <a:srgbClr val="393939"/>
                </a:solidFill>
                <a:latin typeface="Arial"/>
                <a:cs typeface="Arial"/>
              </a:rPr>
              <a:t> m</a:t>
            </a:r>
            <a:r>
              <a:rPr sz="1600" dirty="0">
                <a:solidFill>
                  <a:srgbClr val="393939"/>
                </a:solidFill>
                <a:latin typeface="Arial"/>
                <a:cs typeface="Arial"/>
              </a:rPr>
              <a:t>i</a:t>
            </a:r>
            <a:r>
              <a:rPr sz="1600" spc="-10" dirty="0">
                <a:solidFill>
                  <a:srgbClr val="393939"/>
                </a:solidFill>
                <a:latin typeface="Arial"/>
                <a:cs typeface="Arial"/>
              </a:rPr>
              <a:t>ght</a:t>
            </a:r>
            <a:r>
              <a:rPr sz="1600" spc="-5" dirty="0">
                <a:solidFill>
                  <a:srgbClr val="393939"/>
                </a:solidFill>
                <a:latin typeface="Arial"/>
                <a:cs typeface="Arial"/>
              </a:rPr>
              <a:t> </a:t>
            </a:r>
            <a:r>
              <a:rPr sz="1600" dirty="0">
                <a:solidFill>
                  <a:srgbClr val="393939"/>
                </a:solidFill>
                <a:latin typeface="Arial"/>
                <a:cs typeface="Arial"/>
              </a:rPr>
              <a:t>l</a:t>
            </a:r>
            <a:r>
              <a:rPr sz="1600" spc="-10" dirty="0">
                <a:solidFill>
                  <a:srgbClr val="393939"/>
                </a:solidFill>
                <a:latin typeface="Arial"/>
                <a:cs typeface="Arial"/>
              </a:rPr>
              <a:t>ook</a:t>
            </a:r>
            <a:r>
              <a:rPr sz="1600" spc="5" dirty="0">
                <a:solidFill>
                  <a:srgbClr val="393939"/>
                </a:solidFill>
                <a:latin typeface="Arial"/>
                <a:cs typeface="Arial"/>
              </a:rPr>
              <a:t> </a:t>
            </a:r>
            <a:r>
              <a:rPr sz="1600" spc="-10" dirty="0">
                <a:solidFill>
                  <a:srgbClr val="393939"/>
                </a:solidFill>
                <a:latin typeface="Arial"/>
                <a:cs typeface="Arial"/>
              </a:rPr>
              <a:t>like</a:t>
            </a:r>
            <a:r>
              <a:rPr sz="1600" spc="-25" dirty="0">
                <a:solidFill>
                  <a:srgbClr val="393939"/>
                </a:solidFill>
                <a:latin typeface="Arial"/>
                <a:cs typeface="Arial"/>
              </a:rPr>
              <a:t> </a:t>
            </a:r>
            <a:r>
              <a:rPr sz="1600" spc="-10" dirty="0">
                <a:solidFill>
                  <a:srgbClr val="393939"/>
                </a:solidFill>
                <a:latin typeface="Arial"/>
                <a:cs typeface="Arial"/>
              </a:rPr>
              <a:t>for</a:t>
            </a:r>
            <a:r>
              <a:rPr sz="1600" spc="15"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kno</a:t>
            </a:r>
            <a:r>
              <a:rPr sz="1600" spc="-30" dirty="0">
                <a:solidFill>
                  <a:srgbClr val="393939"/>
                </a:solidFill>
                <a:latin typeface="Arial"/>
                <a:cs typeface="Arial"/>
              </a:rPr>
              <a:t>w</a:t>
            </a:r>
            <a:r>
              <a:rPr sz="1600" spc="-10" dirty="0">
                <a:solidFill>
                  <a:srgbClr val="393939"/>
                </a:solidFill>
                <a:latin typeface="Arial"/>
                <a:cs typeface="Arial"/>
              </a:rPr>
              <a:t>ledge</a:t>
            </a:r>
            <a:r>
              <a:rPr sz="1600" spc="-5" dirty="0">
                <a:solidFill>
                  <a:srgbClr val="393939"/>
                </a:solidFill>
                <a:latin typeface="Arial"/>
                <a:cs typeface="Arial"/>
              </a:rPr>
              <a:t> </a:t>
            </a:r>
            <a:r>
              <a:rPr sz="1600" spc="-10" dirty="0">
                <a:solidFill>
                  <a:srgbClr val="393939"/>
                </a:solidFill>
                <a:latin typeface="Arial"/>
                <a:cs typeface="Arial"/>
              </a:rPr>
              <a:t>and</a:t>
            </a:r>
            <a:r>
              <a:rPr sz="1600" dirty="0">
                <a:solidFill>
                  <a:srgbClr val="393939"/>
                </a:solidFill>
                <a:latin typeface="Arial"/>
                <a:cs typeface="Arial"/>
              </a:rPr>
              <a:t> </a:t>
            </a:r>
            <a:r>
              <a:rPr sz="1600" spc="-10" dirty="0">
                <a:solidFill>
                  <a:srgbClr val="393939"/>
                </a:solidFill>
                <a:latin typeface="Arial"/>
                <a:cs typeface="Arial"/>
              </a:rPr>
              <a:t>con</a:t>
            </a:r>
            <a:r>
              <a:rPr sz="1600" spc="-5" dirty="0">
                <a:solidFill>
                  <a:srgbClr val="393939"/>
                </a:solidFill>
                <a:latin typeface="Arial"/>
                <a:cs typeface="Arial"/>
              </a:rPr>
              <a:t>c</a:t>
            </a:r>
            <a:r>
              <a:rPr sz="1600" spc="-10" dirty="0">
                <a:solidFill>
                  <a:srgbClr val="393939"/>
                </a:solidFill>
                <a:latin typeface="Arial"/>
                <a:cs typeface="Arial"/>
              </a:rPr>
              <a:t>eptual understand</a:t>
            </a:r>
            <a:r>
              <a:rPr sz="1600" dirty="0">
                <a:solidFill>
                  <a:srgbClr val="393939"/>
                </a:solidFill>
                <a:latin typeface="Arial"/>
                <a:cs typeface="Arial"/>
              </a:rPr>
              <a:t>i</a:t>
            </a:r>
            <a:r>
              <a:rPr sz="1600" spc="-10" dirty="0">
                <a:solidFill>
                  <a:srgbClr val="393939"/>
                </a:solidFill>
                <a:latin typeface="Arial"/>
                <a:cs typeface="Arial"/>
              </a:rPr>
              <a:t>ng</a:t>
            </a:r>
            <a:r>
              <a:rPr sz="1600" spc="10" dirty="0">
                <a:solidFill>
                  <a:srgbClr val="393939"/>
                </a:solidFill>
                <a:latin typeface="Arial"/>
                <a:cs typeface="Arial"/>
              </a:rPr>
              <a:t> </a:t>
            </a:r>
            <a:r>
              <a:rPr sz="1600" spc="-10" dirty="0">
                <a:solidFill>
                  <a:srgbClr val="393939"/>
                </a:solidFill>
                <a:latin typeface="Arial"/>
                <a:cs typeface="Arial"/>
              </a:rPr>
              <a:t>statements of</a:t>
            </a:r>
            <a:r>
              <a:rPr sz="1600" spc="1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prog</a:t>
            </a:r>
            <a:r>
              <a:rPr sz="1600" spc="-15" dirty="0">
                <a:solidFill>
                  <a:srgbClr val="393939"/>
                </a:solidFill>
                <a:latin typeface="Arial"/>
                <a:cs typeface="Arial"/>
              </a:rPr>
              <a:t>rammes</a:t>
            </a:r>
            <a:r>
              <a:rPr sz="1600" spc="25"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study</a:t>
            </a:r>
            <a:r>
              <a:rPr sz="1600" spc="15" dirty="0">
                <a:solidFill>
                  <a:srgbClr val="393939"/>
                </a:solidFill>
                <a:latin typeface="Arial"/>
                <a:cs typeface="Arial"/>
              </a:rPr>
              <a:t> </a:t>
            </a:r>
            <a:r>
              <a:rPr sz="1600" spc="-10" dirty="0">
                <a:solidFill>
                  <a:srgbClr val="393939"/>
                </a:solidFill>
                <a:latin typeface="Arial"/>
                <a:cs typeface="Arial"/>
              </a:rPr>
              <a:t>(P</a:t>
            </a:r>
            <a:r>
              <a:rPr sz="1600" spc="-25" dirty="0">
                <a:solidFill>
                  <a:srgbClr val="393939"/>
                </a:solidFill>
                <a:latin typeface="Arial"/>
                <a:cs typeface="Arial"/>
              </a:rPr>
              <a:t>O</a:t>
            </a:r>
            <a:r>
              <a:rPr sz="1600" spc="-10" dirty="0">
                <a:solidFill>
                  <a:srgbClr val="393939"/>
                </a:solidFill>
                <a:latin typeface="Arial"/>
                <a:cs typeface="Arial"/>
              </a:rPr>
              <a:t>S).</a:t>
            </a:r>
            <a:endParaRPr sz="1600">
              <a:latin typeface="Arial"/>
              <a:cs typeface="Arial"/>
            </a:endParaRPr>
          </a:p>
          <a:p>
            <a:pPr marL="12700" marR="96520">
              <a:lnSpc>
                <a:spcPct val="100000"/>
              </a:lnSpc>
              <a:spcBef>
                <a:spcPts val="790"/>
              </a:spcBef>
            </a:pPr>
            <a:r>
              <a:rPr sz="1600" spc="-5" dirty="0">
                <a:solidFill>
                  <a:srgbClr val="393939"/>
                </a:solidFill>
                <a:latin typeface="Arial"/>
                <a:cs typeface="Arial"/>
              </a:rPr>
              <a:t>It</a:t>
            </a:r>
            <a:r>
              <a:rPr sz="1600" spc="10" dirty="0">
                <a:solidFill>
                  <a:srgbClr val="393939"/>
                </a:solidFill>
                <a:latin typeface="Arial"/>
                <a:cs typeface="Arial"/>
              </a:rPr>
              <a:t> </a:t>
            </a:r>
            <a:r>
              <a:rPr sz="1600" spc="-10" dirty="0">
                <a:solidFill>
                  <a:srgbClr val="393939"/>
                </a:solidFill>
                <a:latin typeface="Arial"/>
                <a:cs typeface="Arial"/>
              </a:rPr>
              <a:t>is</a:t>
            </a:r>
            <a:r>
              <a:rPr sz="1600" dirty="0">
                <a:solidFill>
                  <a:srgbClr val="393939"/>
                </a:solidFill>
                <a:latin typeface="Arial"/>
                <a:cs typeface="Arial"/>
              </a:rPr>
              <a:t> </a:t>
            </a:r>
            <a:r>
              <a:rPr sz="1600" spc="-10" dirty="0">
                <a:solidFill>
                  <a:srgbClr val="393939"/>
                </a:solidFill>
                <a:latin typeface="Arial"/>
                <a:cs typeface="Arial"/>
              </a:rPr>
              <a:t>not</a:t>
            </a:r>
            <a:r>
              <a:rPr sz="1600" spc="1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intent</a:t>
            </a:r>
            <a:r>
              <a:rPr sz="1600" dirty="0">
                <a:solidFill>
                  <a:srgbClr val="393939"/>
                </a:solidFill>
                <a:latin typeface="Arial"/>
                <a:cs typeface="Arial"/>
              </a:rPr>
              <a:t>i</a:t>
            </a:r>
            <a:r>
              <a:rPr sz="1600" spc="-10" dirty="0">
                <a:solidFill>
                  <a:srgbClr val="393939"/>
                </a:solidFill>
                <a:latin typeface="Arial"/>
                <a:cs typeface="Arial"/>
              </a:rPr>
              <a:t>on</a:t>
            </a:r>
            <a:r>
              <a:rPr sz="1600" spc="-15"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the</a:t>
            </a:r>
            <a:r>
              <a:rPr sz="1600" spc="-5" dirty="0">
                <a:solidFill>
                  <a:srgbClr val="393939"/>
                </a:solidFill>
                <a:latin typeface="Arial"/>
                <a:cs typeface="Arial"/>
              </a:rPr>
              <a:t>s</a:t>
            </a:r>
            <a:r>
              <a:rPr sz="1600" spc="-10" dirty="0">
                <a:solidFill>
                  <a:srgbClr val="393939"/>
                </a:solidFill>
                <a:latin typeface="Arial"/>
                <a:cs typeface="Arial"/>
              </a:rPr>
              <a:t>e</a:t>
            </a:r>
            <a:r>
              <a:rPr sz="1600" spc="10" dirty="0">
                <a:solidFill>
                  <a:srgbClr val="393939"/>
                </a:solidFill>
                <a:latin typeface="Arial"/>
                <a:cs typeface="Arial"/>
              </a:rPr>
              <a:t> </a:t>
            </a:r>
            <a:r>
              <a:rPr sz="1600" spc="-10" dirty="0">
                <a:solidFill>
                  <a:srgbClr val="393939"/>
                </a:solidFill>
                <a:latin typeface="Arial"/>
                <a:cs typeface="Arial"/>
              </a:rPr>
              <a:t>resources</a:t>
            </a:r>
            <a:r>
              <a:rPr sz="1600" spc="10" dirty="0">
                <a:solidFill>
                  <a:srgbClr val="393939"/>
                </a:solidFill>
                <a:latin typeface="Arial"/>
                <a:cs typeface="Arial"/>
              </a:rPr>
              <a:t> </a:t>
            </a:r>
            <a:r>
              <a:rPr sz="1600" spc="-10" dirty="0">
                <a:solidFill>
                  <a:srgbClr val="393939"/>
                </a:solidFill>
                <a:latin typeface="Arial"/>
                <a:cs typeface="Arial"/>
              </a:rPr>
              <a:t>to</a:t>
            </a:r>
            <a:r>
              <a:rPr sz="1600" spc="10" dirty="0">
                <a:solidFill>
                  <a:srgbClr val="393939"/>
                </a:solidFill>
                <a:latin typeface="Arial"/>
                <a:cs typeface="Arial"/>
              </a:rPr>
              <a:t> </a:t>
            </a:r>
            <a:r>
              <a:rPr sz="1600" spc="-10" dirty="0">
                <a:solidFill>
                  <a:srgbClr val="393939"/>
                </a:solidFill>
                <a:latin typeface="Arial"/>
                <a:cs typeface="Arial"/>
              </a:rPr>
              <a:t>spe</a:t>
            </a:r>
            <a:r>
              <a:rPr sz="1600" spc="-5" dirty="0">
                <a:solidFill>
                  <a:srgbClr val="393939"/>
                </a:solidFill>
                <a:latin typeface="Arial"/>
                <a:cs typeface="Arial"/>
              </a:rPr>
              <a:t>c</a:t>
            </a:r>
            <a:r>
              <a:rPr sz="1600" spc="-10" dirty="0">
                <a:solidFill>
                  <a:srgbClr val="393939"/>
                </a:solidFill>
                <a:latin typeface="Arial"/>
                <a:cs typeface="Arial"/>
              </a:rPr>
              <a:t>ifical</a:t>
            </a:r>
            <a:r>
              <a:rPr sz="1600" spc="-15" dirty="0">
                <a:solidFill>
                  <a:srgbClr val="393939"/>
                </a:solidFill>
                <a:latin typeface="Arial"/>
                <a:cs typeface="Arial"/>
              </a:rPr>
              <a:t>l</a:t>
            </a:r>
            <a:r>
              <a:rPr sz="1600" spc="-10" dirty="0">
                <a:solidFill>
                  <a:srgbClr val="393939"/>
                </a:solidFill>
                <a:latin typeface="Arial"/>
                <a:cs typeface="Arial"/>
              </a:rPr>
              <a:t>y</a:t>
            </a:r>
            <a:r>
              <a:rPr sz="1600" spc="-30" dirty="0">
                <a:solidFill>
                  <a:srgbClr val="393939"/>
                </a:solidFill>
                <a:latin typeface="Arial"/>
                <a:cs typeface="Arial"/>
              </a:rPr>
              <a:t> </a:t>
            </a:r>
            <a:r>
              <a:rPr sz="1600" spc="-10" dirty="0">
                <a:solidFill>
                  <a:srgbClr val="393939"/>
                </a:solidFill>
                <a:latin typeface="Arial"/>
                <a:cs typeface="Arial"/>
              </a:rPr>
              <a:t>e</a:t>
            </a:r>
            <a:r>
              <a:rPr sz="1600" spc="-15" dirty="0">
                <a:solidFill>
                  <a:srgbClr val="393939"/>
                </a:solidFill>
                <a:latin typeface="Arial"/>
                <a:cs typeface="Arial"/>
              </a:rPr>
              <a:t>xemp</a:t>
            </a:r>
            <a:r>
              <a:rPr sz="1600" dirty="0">
                <a:solidFill>
                  <a:srgbClr val="393939"/>
                </a:solidFill>
                <a:latin typeface="Arial"/>
                <a:cs typeface="Arial"/>
              </a:rPr>
              <a:t>l</a:t>
            </a:r>
            <a:r>
              <a:rPr sz="1600" spc="-10" dirty="0">
                <a:solidFill>
                  <a:srgbClr val="393939"/>
                </a:solidFill>
                <a:latin typeface="Arial"/>
                <a:cs typeface="Arial"/>
              </a:rPr>
              <a:t>ify</a:t>
            </a:r>
            <a:r>
              <a:rPr sz="160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ork</a:t>
            </a:r>
            <a:r>
              <a:rPr sz="1600" dirty="0">
                <a:solidFill>
                  <a:srgbClr val="393939"/>
                </a:solidFill>
                <a:latin typeface="Arial"/>
                <a:cs typeface="Arial"/>
              </a:rPr>
              <a:t>i</a:t>
            </a:r>
            <a:r>
              <a:rPr sz="1600" spc="-10" dirty="0">
                <a:solidFill>
                  <a:srgbClr val="393939"/>
                </a:solidFill>
                <a:latin typeface="Arial"/>
                <a:cs typeface="Arial"/>
              </a:rPr>
              <a:t>ng</a:t>
            </a:r>
            <a:r>
              <a:rPr sz="1600" spc="10" dirty="0">
                <a:solidFill>
                  <a:srgbClr val="393939"/>
                </a:solidFill>
                <a:latin typeface="Arial"/>
                <a:cs typeface="Arial"/>
              </a:rPr>
              <a:t> </a:t>
            </a:r>
            <a:r>
              <a:rPr sz="1600" spc="-10" dirty="0">
                <a:solidFill>
                  <a:srgbClr val="393939"/>
                </a:solidFill>
                <a:latin typeface="Arial"/>
                <a:cs typeface="Arial"/>
              </a:rPr>
              <a:t>scient</a:t>
            </a:r>
            <a:r>
              <a:rPr sz="1600" dirty="0">
                <a:solidFill>
                  <a:srgbClr val="393939"/>
                </a:solidFill>
                <a:latin typeface="Arial"/>
                <a:cs typeface="Arial"/>
              </a:rPr>
              <a:t>i</a:t>
            </a:r>
            <a:r>
              <a:rPr sz="1600" spc="-10" dirty="0">
                <a:solidFill>
                  <a:srgbClr val="393939"/>
                </a:solidFill>
                <a:latin typeface="Arial"/>
                <a:cs typeface="Arial"/>
              </a:rPr>
              <a:t>fica</a:t>
            </a:r>
            <a:r>
              <a:rPr sz="1600" spc="-15" dirty="0">
                <a:solidFill>
                  <a:srgbClr val="393939"/>
                </a:solidFill>
                <a:latin typeface="Arial"/>
                <a:cs typeface="Arial"/>
              </a:rPr>
              <a:t>ll</a:t>
            </a:r>
            <a:r>
              <a:rPr sz="1600" spc="-10" dirty="0">
                <a:solidFill>
                  <a:srgbClr val="393939"/>
                </a:solidFill>
                <a:latin typeface="Arial"/>
                <a:cs typeface="Arial"/>
              </a:rPr>
              <a:t>y statements.</a:t>
            </a:r>
            <a:r>
              <a:rPr sz="1600" dirty="0">
                <a:solidFill>
                  <a:srgbClr val="393939"/>
                </a:solidFill>
                <a:latin typeface="Arial"/>
                <a:cs typeface="Arial"/>
              </a:rPr>
              <a:t> </a:t>
            </a:r>
            <a:r>
              <a:rPr sz="1600" spc="40" dirty="0">
                <a:solidFill>
                  <a:srgbClr val="393939"/>
                </a:solidFill>
                <a:latin typeface="Arial"/>
                <a:cs typeface="Arial"/>
              </a:rPr>
              <a:t> </a:t>
            </a:r>
            <a:r>
              <a:rPr sz="1600" spc="-15" dirty="0">
                <a:solidFill>
                  <a:srgbClr val="393939"/>
                </a:solidFill>
                <a:latin typeface="Arial"/>
                <a:cs typeface="Arial"/>
              </a:rPr>
              <a:t>Ho</a:t>
            </a:r>
            <a:r>
              <a:rPr sz="1600" spc="-30" dirty="0">
                <a:solidFill>
                  <a:srgbClr val="393939"/>
                </a:solidFill>
                <a:latin typeface="Arial"/>
                <a:cs typeface="Arial"/>
              </a:rPr>
              <a:t>w</a:t>
            </a:r>
            <a:r>
              <a:rPr sz="1600" spc="-10" dirty="0">
                <a:solidFill>
                  <a:srgbClr val="393939"/>
                </a:solidFill>
                <a:latin typeface="Arial"/>
                <a:cs typeface="Arial"/>
              </a:rPr>
              <a:t>eve</a:t>
            </a:r>
            <a:r>
              <a:rPr sz="1600" spc="-100" dirty="0">
                <a:solidFill>
                  <a:srgbClr val="393939"/>
                </a:solidFill>
                <a:latin typeface="Arial"/>
                <a:cs typeface="Arial"/>
              </a:rPr>
              <a:t>r</a:t>
            </a:r>
            <a:r>
              <a:rPr sz="1600" spc="-5" dirty="0">
                <a:solidFill>
                  <a:srgbClr val="393939"/>
                </a:solidFill>
                <a:latin typeface="Arial"/>
                <a:cs typeface="Arial"/>
              </a:rPr>
              <a:t>,</a:t>
            </a:r>
            <a:r>
              <a:rPr sz="1600" spc="10" dirty="0">
                <a:solidFill>
                  <a:srgbClr val="393939"/>
                </a:solidFill>
                <a:latin typeface="Arial"/>
                <a:cs typeface="Arial"/>
              </a:rPr>
              <a:t> </a:t>
            </a:r>
            <a:r>
              <a:rPr sz="1600" spc="-10" dirty="0">
                <a:solidFill>
                  <a:srgbClr val="393939"/>
                </a:solidFill>
                <a:latin typeface="Arial"/>
                <a:cs typeface="Arial"/>
              </a:rPr>
              <a:t>aspe</a:t>
            </a:r>
            <a:r>
              <a:rPr sz="1600" spc="-5" dirty="0">
                <a:solidFill>
                  <a:srgbClr val="393939"/>
                </a:solidFill>
                <a:latin typeface="Arial"/>
                <a:cs typeface="Arial"/>
              </a:rPr>
              <a:t>c</a:t>
            </a:r>
            <a:r>
              <a:rPr sz="1600" spc="-10" dirty="0">
                <a:solidFill>
                  <a:srgbClr val="393939"/>
                </a:solidFill>
                <a:latin typeface="Arial"/>
                <a:cs typeface="Arial"/>
              </a:rPr>
              <a:t>ts</a:t>
            </a:r>
            <a:r>
              <a:rPr sz="160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ork</a:t>
            </a:r>
            <a:r>
              <a:rPr sz="1600" dirty="0">
                <a:solidFill>
                  <a:srgbClr val="393939"/>
                </a:solidFill>
                <a:latin typeface="Arial"/>
                <a:cs typeface="Arial"/>
              </a:rPr>
              <a:t>i</a:t>
            </a:r>
            <a:r>
              <a:rPr sz="1600" spc="-10" dirty="0">
                <a:solidFill>
                  <a:srgbClr val="393939"/>
                </a:solidFill>
                <a:latin typeface="Arial"/>
                <a:cs typeface="Arial"/>
              </a:rPr>
              <a:t>ng</a:t>
            </a:r>
            <a:r>
              <a:rPr sz="1600" spc="10" dirty="0">
                <a:solidFill>
                  <a:srgbClr val="393939"/>
                </a:solidFill>
                <a:latin typeface="Arial"/>
                <a:cs typeface="Arial"/>
              </a:rPr>
              <a:t> </a:t>
            </a:r>
            <a:r>
              <a:rPr sz="1600" spc="-10" dirty="0">
                <a:solidFill>
                  <a:srgbClr val="393939"/>
                </a:solidFill>
                <a:latin typeface="Arial"/>
                <a:cs typeface="Arial"/>
              </a:rPr>
              <a:t>scient</a:t>
            </a:r>
            <a:r>
              <a:rPr sz="1600" dirty="0">
                <a:solidFill>
                  <a:srgbClr val="393939"/>
                </a:solidFill>
                <a:latin typeface="Arial"/>
                <a:cs typeface="Arial"/>
              </a:rPr>
              <a:t>i</a:t>
            </a:r>
            <a:r>
              <a:rPr sz="1600" spc="-10" dirty="0">
                <a:solidFill>
                  <a:srgbClr val="393939"/>
                </a:solidFill>
                <a:latin typeface="Arial"/>
                <a:cs typeface="Arial"/>
              </a:rPr>
              <a:t>fica</a:t>
            </a:r>
            <a:r>
              <a:rPr sz="1600" spc="-15" dirty="0">
                <a:solidFill>
                  <a:srgbClr val="393939"/>
                </a:solidFill>
                <a:latin typeface="Arial"/>
                <a:cs typeface="Arial"/>
              </a:rPr>
              <a:t>l</a:t>
            </a:r>
            <a:r>
              <a:rPr sz="1600" spc="-10" dirty="0">
                <a:solidFill>
                  <a:srgbClr val="393939"/>
                </a:solidFill>
                <a:latin typeface="Arial"/>
                <a:cs typeface="Arial"/>
              </a:rPr>
              <a:t>ly</a:t>
            </a:r>
            <a:r>
              <a:rPr sz="1600" spc="-30" dirty="0">
                <a:solidFill>
                  <a:srgbClr val="393939"/>
                </a:solidFill>
                <a:latin typeface="Arial"/>
                <a:cs typeface="Arial"/>
              </a:rPr>
              <a:t> </a:t>
            </a:r>
            <a:r>
              <a:rPr sz="1600" spc="-10" dirty="0">
                <a:solidFill>
                  <a:srgbClr val="393939"/>
                </a:solidFill>
                <a:latin typeface="Arial"/>
                <a:cs typeface="Arial"/>
              </a:rPr>
              <a:t>ha</a:t>
            </a:r>
            <a:r>
              <a:rPr sz="1600" spc="-5" dirty="0">
                <a:solidFill>
                  <a:srgbClr val="393939"/>
                </a:solidFill>
                <a:latin typeface="Arial"/>
                <a:cs typeface="Arial"/>
              </a:rPr>
              <a:t>v</a:t>
            </a:r>
            <a:r>
              <a:rPr sz="1600" spc="-10" dirty="0">
                <a:solidFill>
                  <a:srgbClr val="393939"/>
                </a:solidFill>
                <a:latin typeface="Arial"/>
                <a:cs typeface="Arial"/>
              </a:rPr>
              <a:t>e</a:t>
            </a:r>
            <a:r>
              <a:rPr sz="1600" spc="-5" dirty="0">
                <a:solidFill>
                  <a:srgbClr val="393939"/>
                </a:solidFill>
                <a:latin typeface="Arial"/>
                <a:cs typeface="Arial"/>
              </a:rPr>
              <a:t> </a:t>
            </a:r>
            <a:r>
              <a:rPr sz="1600" spc="-10" dirty="0">
                <a:solidFill>
                  <a:srgbClr val="393939"/>
                </a:solidFill>
                <a:latin typeface="Arial"/>
                <a:cs typeface="Arial"/>
              </a:rPr>
              <a:t>been</a:t>
            </a:r>
            <a:r>
              <a:rPr sz="1600" spc="-5" dirty="0">
                <a:solidFill>
                  <a:srgbClr val="393939"/>
                </a:solidFill>
                <a:latin typeface="Arial"/>
                <a:cs typeface="Arial"/>
              </a:rPr>
              <a:t> s</a:t>
            </a:r>
            <a:r>
              <a:rPr sz="1600" spc="-10" dirty="0">
                <a:solidFill>
                  <a:srgbClr val="393939"/>
                </a:solidFill>
                <a:latin typeface="Arial"/>
                <a:cs typeface="Arial"/>
              </a:rPr>
              <a:t>ho</a:t>
            </a:r>
            <a:r>
              <a:rPr sz="1600" spc="-30" dirty="0">
                <a:solidFill>
                  <a:srgbClr val="393939"/>
                </a:solidFill>
                <a:latin typeface="Arial"/>
                <a:cs typeface="Arial"/>
              </a:rPr>
              <a:t>w</a:t>
            </a:r>
            <a:r>
              <a:rPr sz="1600" spc="-10" dirty="0">
                <a:solidFill>
                  <a:srgbClr val="393939"/>
                </a:solidFill>
                <a:latin typeface="Arial"/>
                <a:cs typeface="Arial"/>
              </a:rPr>
              <a:t>n</a:t>
            </a:r>
            <a:r>
              <a:rPr sz="1600" spc="10" dirty="0">
                <a:solidFill>
                  <a:srgbClr val="393939"/>
                </a:solidFill>
                <a:latin typeface="Arial"/>
                <a:cs typeface="Arial"/>
              </a:rPr>
              <a:t> </a:t>
            </a:r>
            <a:r>
              <a:rPr sz="1600" spc="-10" dirty="0">
                <a:solidFill>
                  <a:srgbClr val="393939"/>
                </a:solidFill>
                <a:latin typeface="Arial"/>
                <a:cs typeface="Arial"/>
              </a:rPr>
              <a:t>as</a:t>
            </a:r>
            <a:r>
              <a:rPr sz="1600" dirty="0">
                <a:solidFill>
                  <a:srgbClr val="393939"/>
                </a:solidFill>
                <a:latin typeface="Arial"/>
                <a:cs typeface="Arial"/>
              </a:rPr>
              <a:t> </a:t>
            </a:r>
            <a:r>
              <a:rPr sz="1600" spc="-10" dirty="0">
                <a:solidFill>
                  <a:srgbClr val="393939"/>
                </a:solidFill>
                <a:latin typeface="Arial"/>
                <a:cs typeface="Arial"/>
              </a:rPr>
              <a:t>an</a:t>
            </a:r>
            <a:r>
              <a:rPr sz="1600" spc="10" dirty="0">
                <a:solidFill>
                  <a:srgbClr val="393939"/>
                </a:solidFill>
                <a:latin typeface="Arial"/>
                <a:cs typeface="Arial"/>
              </a:rPr>
              <a:t> </a:t>
            </a:r>
            <a:r>
              <a:rPr sz="1600" spc="-10" dirty="0">
                <a:solidFill>
                  <a:srgbClr val="393939"/>
                </a:solidFill>
                <a:latin typeface="Arial"/>
                <a:cs typeface="Arial"/>
              </a:rPr>
              <a:t>integral</a:t>
            </a:r>
            <a:r>
              <a:rPr sz="1600" dirty="0">
                <a:solidFill>
                  <a:srgbClr val="393939"/>
                </a:solidFill>
                <a:latin typeface="Arial"/>
                <a:cs typeface="Arial"/>
              </a:rPr>
              <a:t> </a:t>
            </a:r>
            <a:r>
              <a:rPr sz="1600" spc="-10" dirty="0">
                <a:solidFill>
                  <a:srgbClr val="393939"/>
                </a:solidFill>
                <a:latin typeface="Arial"/>
                <a:cs typeface="Arial"/>
              </a:rPr>
              <a:t>part of</a:t>
            </a:r>
            <a:r>
              <a:rPr sz="1600" spc="1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tea</a:t>
            </a:r>
            <a:r>
              <a:rPr sz="1600" spc="-5" dirty="0">
                <a:solidFill>
                  <a:srgbClr val="393939"/>
                </a:solidFill>
                <a:latin typeface="Arial"/>
                <a:cs typeface="Arial"/>
              </a:rPr>
              <a:t>c</a:t>
            </a:r>
            <a:r>
              <a:rPr sz="1600" spc="-10" dirty="0">
                <a:solidFill>
                  <a:srgbClr val="393939"/>
                </a:solidFill>
                <a:latin typeface="Arial"/>
                <a:cs typeface="Arial"/>
              </a:rPr>
              <a:t>hing</a:t>
            </a:r>
            <a:r>
              <a:rPr sz="1600" spc="-15" dirty="0">
                <a:solidFill>
                  <a:srgbClr val="393939"/>
                </a:solidFill>
                <a:latin typeface="Arial"/>
                <a:cs typeface="Arial"/>
              </a:rPr>
              <a:t> </a:t>
            </a:r>
            <a:r>
              <a:rPr sz="1600" spc="-10" dirty="0">
                <a:solidFill>
                  <a:srgbClr val="393939"/>
                </a:solidFill>
                <a:latin typeface="Arial"/>
                <a:cs typeface="Arial"/>
              </a:rPr>
              <a:t>and</a:t>
            </a:r>
            <a:r>
              <a:rPr sz="1600" spc="10" dirty="0">
                <a:solidFill>
                  <a:srgbClr val="393939"/>
                </a:solidFill>
                <a:latin typeface="Arial"/>
                <a:cs typeface="Arial"/>
              </a:rPr>
              <a:t> </a:t>
            </a:r>
            <a:r>
              <a:rPr sz="1600" spc="-10" dirty="0">
                <a:solidFill>
                  <a:srgbClr val="393939"/>
                </a:solidFill>
                <a:latin typeface="Arial"/>
                <a:cs typeface="Arial"/>
              </a:rPr>
              <a:t>learning of</a:t>
            </a:r>
            <a:r>
              <a:rPr sz="1600" spc="10" dirty="0">
                <a:solidFill>
                  <a:srgbClr val="393939"/>
                </a:solidFill>
                <a:latin typeface="Arial"/>
                <a:cs typeface="Arial"/>
              </a:rPr>
              <a:t> </a:t>
            </a:r>
            <a:r>
              <a:rPr sz="1600" spc="-10" dirty="0">
                <a:solidFill>
                  <a:srgbClr val="393939"/>
                </a:solidFill>
                <a:latin typeface="Arial"/>
                <a:cs typeface="Arial"/>
              </a:rPr>
              <a:t>the</a:t>
            </a:r>
            <a:r>
              <a:rPr sz="1600" spc="10" dirty="0">
                <a:solidFill>
                  <a:srgbClr val="393939"/>
                </a:solidFill>
                <a:latin typeface="Arial"/>
                <a:cs typeface="Arial"/>
              </a:rPr>
              <a:t> </a:t>
            </a:r>
            <a:r>
              <a:rPr sz="1600" spc="-10" dirty="0">
                <a:solidFill>
                  <a:srgbClr val="393939"/>
                </a:solidFill>
                <a:latin typeface="Arial"/>
                <a:cs typeface="Arial"/>
              </a:rPr>
              <a:t>kno</a:t>
            </a:r>
            <a:r>
              <a:rPr sz="1600" spc="-30" dirty="0">
                <a:solidFill>
                  <a:srgbClr val="393939"/>
                </a:solidFill>
                <a:latin typeface="Arial"/>
                <a:cs typeface="Arial"/>
              </a:rPr>
              <a:t>w</a:t>
            </a:r>
            <a:r>
              <a:rPr sz="1600" spc="-10" dirty="0">
                <a:solidFill>
                  <a:srgbClr val="393939"/>
                </a:solidFill>
                <a:latin typeface="Arial"/>
                <a:cs typeface="Arial"/>
              </a:rPr>
              <a:t>ledge</a:t>
            </a:r>
            <a:r>
              <a:rPr sz="1600" spc="-5" dirty="0">
                <a:solidFill>
                  <a:srgbClr val="393939"/>
                </a:solidFill>
                <a:latin typeface="Arial"/>
                <a:cs typeface="Arial"/>
              </a:rPr>
              <a:t> </a:t>
            </a:r>
            <a:r>
              <a:rPr sz="1600" spc="-10" dirty="0">
                <a:solidFill>
                  <a:srgbClr val="393939"/>
                </a:solidFill>
                <a:latin typeface="Arial"/>
                <a:cs typeface="Arial"/>
              </a:rPr>
              <a:t>and</a:t>
            </a:r>
            <a:r>
              <a:rPr sz="1600" dirty="0">
                <a:solidFill>
                  <a:srgbClr val="393939"/>
                </a:solidFill>
                <a:latin typeface="Arial"/>
                <a:cs typeface="Arial"/>
              </a:rPr>
              <a:t> </a:t>
            </a:r>
            <a:r>
              <a:rPr sz="1600" spc="-10" dirty="0">
                <a:solidFill>
                  <a:srgbClr val="393939"/>
                </a:solidFill>
                <a:latin typeface="Arial"/>
                <a:cs typeface="Arial"/>
              </a:rPr>
              <a:t>con</a:t>
            </a:r>
            <a:r>
              <a:rPr sz="1600" spc="-5" dirty="0">
                <a:solidFill>
                  <a:srgbClr val="393939"/>
                </a:solidFill>
                <a:latin typeface="Arial"/>
                <a:cs typeface="Arial"/>
              </a:rPr>
              <a:t>c</a:t>
            </a:r>
            <a:r>
              <a:rPr sz="1600" spc="-10" dirty="0">
                <a:solidFill>
                  <a:srgbClr val="393939"/>
                </a:solidFill>
                <a:latin typeface="Arial"/>
                <a:cs typeface="Arial"/>
              </a:rPr>
              <a:t>ept</a:t>
            </a:r>
            <a:r>
              <a:rPr sz="1600" spc="-5" dirty="0">
                <a:solidFill>
                  <a:srgbClr val="393939"/>
                </a:solidFill>
                <a:latin typeface="Arial"/>
                <a:cs typeface="Arial"/>
              </a:rPr>
              <a:t>s.</a:t>
            </a:r>
            <a:endParaRPr sz="1600">
              <a:latin typeface="Arial"/>
              <a:cs typeface="Arial"/>
            </a:endParaRPr>
          </a:p>
          <a:p>
            <a:pPr>
              <a:lnSpc>
                <a:spcPct val="100000"/>
              </a:lnSpc>
              <a:spcBef>
                <a:spcPts val="26"/>
              </a:spcBef>
            </a:pPr>
            <a:endParaRPr sz="1900">
              <a:latin typeface="Times New Roman"/>
              <a:cs typeface="Times New Roman"/>
            </a:endParaRPr>
          </a:p>
          <a:p>
            <a:pPr marL="12700">
              <a:lnSpc>
                <a:spcPct val="100000"/>
              </a:lnSpc>
            </a:pPr>
            <a:r>
              <a:rPr sz="1600" spc="-10" dirty="0">
                <a:solidFill>
                  <a:srgbClr val="393939"/>
                </a:solidFill>
                <a:latin typeface="Arial"/>
                <a:cs typeface="Arial"/>
              </a:rPr>
              <a:t>T</a:t>
            </a:r>
            <a:r>
              <a:rPr sz="1600" spc="-15" dirty="0">
                <a:solidFill>
                  <a:srgbClr val="393939"/>
                </a:solidFill>
                <a:latin typeface="Arial"/>
                <a:cs typeface="Arial"/>
              </a:rPr>
              <a:t>h</a:t>
            </a:r>
            <a:r>
              <a:rPr sz="1600" spc="-10" dirty="0">
                <a:solidFill>
                  <a:srgbClr val="393939"/>
                </a:solidFill>
                <a:latin typeface="Arial"/>
                <a:cs typeface="Arial"/>
              </a:rPr>
              <a:t>e</a:t>
            </a:r>
            <a:r>
              <a:rPr sz="1600" spc="5" dirty="0">
                <a:solidFill>
                  <a:srgbClr val="393939"/>
                </a:solidFill>
                <a:latin typeface="Arial"/>
                <a:cs typeface="Arial"/>
              </a:rPr>
              <a:t> </a:t>
            </a:r>
            <a:r>
              <a:rPr sz="1600" spc="-10" dirty="0">
                <a:solidFill>
                  <a:srgbClr val="393939"/>
                </a:solidFill>
                <a:latin typeface="Arial"/>
                <a:cs typeface="Arial"/>
              </a:rPr>
              <a:t>r</a:t>
            </a:r>
            <a:r>
              <a:rPr sz="1600" spc="-15" dirty="0">
                <a:solidFill>
                  <a:srgbClr val="393939"/>
                </a:solidFill>
                <a:latin typeface="Arial"/>
                <a:cs typeface="Arial"/>
              </a:rPr>
              <a:t>e</a:t>
            </a:r>
            <a:r>
              <a:rPr sz="1600" spc="-10" dirty="0">
                <a:solidFill>
                  <a:srgbClr val="393939"/>
                </a:solidFill>
                <a:latin typeface="Arial"/>
                <a:cs typeface="Arial"/>
              </a:rPr>
              <a:t>sou</a:t>
            </a:r>
            <a:r>
              <a:rPr sz="1600" spc="-20" dirty="0">
                <a:solidFill>
                  <a:srgbClr val="393939"/>
                </a:solidFill>
                <a:latin typeface="Arial"/>
                <a:cs typeface="Arial"/>
              </a:rPr>
              <a:t>r</a:t>
            </a:r>
            <a:r>
              <a:rPr sz="1600" spc="-10" dirty="0">
                <a:solidFill>
                  <a:srgbClr val="393939"/>
                </a:solidFill>
                <a:latin typeface="Arial"/>
                <a:cs typeface="Arial"/>
              </a:rPr>
              <a:t>ces</a:t>
            </a:r>
            <a:r>
              <a:rPr sz="1600" spc="10" dirty="0">
                <a:solidFill>
                  <a:srgbClr val="393939"/>
                </a:solidFill>
                <a:latin typeface="Arial"/>
                <a:cs typeface="Arial"/>
              </a:rPr>
              <a:t> </a:t>
            </a:r>
            <a:r>
              <a:rPr sz="1600" spc="-10" dirty="0">
                <a:solidFill>
                  <a:srgbClr val="393939"/>
                </a:solidFill>
                <a:latin typeface="Arial"/>
                <a:cs typeface="Arial"/>
              </a:rPr>
              <a:t>p</a:t>
            </a:r>
            <a:r>
              <a:rPr sz="1600" spc="-15" dirty="0">
                <a:solidFill>
                  <a:srgbClr val="393939"/>
                </a:solidFill>
                <a:latin typeface="Arial"/>
                <a:cs typeface="Arial"/>
              </a:rPr>
              <a:t>r</a:t>
            </a:r>
            <a:r>
              <a:rPr sz="1600" spc="-10" dirty="0">
                <a:solidFill>
                  <a:srgbClr val="393939"/>
                </a:solidFill>
                <a:latin typeface="Arial"/>
                <a:cs typeface="Arial"/>
              </a:rPr>
              <a:t>ov</a:t>
            </a:r>
            <a:r>
              <a:rPr sz="1600" dirty="0">
                <a:solidFill>
                  <a:srgbClr val="393939"/>
                </a:solidFill>
                <a:latin typeface="Arial"/>
                <a:cs typeface="Arial"/>
              </a:rPr>
              <a:t>i</a:t>
            </a:r>
            <a:r>
              <a:rPr sz="1600" spc="-10" dirty="0">
                <a:solidFill>
                  <a:srgbClr val="393939"/>
                </a:solidFill>
                <a:latin typeface="Arial"/>
                <a:cs typeface="Arial"/>
              </a:rPr>
              <a:t>ded</a:t>
            </a:r>
            <a:r>
              <a:rPr sz="1600" spc="-5" dirty="0">
                <a:solidFill>
                  <a:srgbClr val="393939"/>
                </a:solidFill>
                <a:latin typeface="Arial"/>
                <a:cs typeface="Arial"/>
              </a:rPr>
              <a:t> </a:t>
            </a:r>
            <a:r>
              <a:rPr sz="1600" spc="-10" dirty="0">
                <a:solidFill>
                  <a:srgbClr val="393939"/>
                </a:solidFill>
                <a:latin typeface="Arial"/>
                <a:cs typeface="Arial"/>
              </a:rPr>
              <a:t>have</a:t>
            </a:r>
            <a:r>
              <a:rPr sz="1600" spc="-5" dirty="0">
                <a:solidFill>
                  <a:srgbClr val="393939"/>
                </a:solidFill>
                <a:latin typeface="Arial"/>
                <a:cs typeface="Arial"/>
              </a:rPr>
              <a:t> </a:t>
            </a:r>
            <a:r>
              <a:rPr sz="1600" spc="-10" dirty="0">
                <a:solidFill>
                  <a:srgbClr val="393939"/>
                </a:solidFill>
                <a:latin typeface="Arial"/>
                <a:cs typeface="Arial"/>
              </a:rPr>
              <a:t>been</a:t>
            </a:r>
            <a:r>
              <a:rPr sz="1600" spc="-5" dirty="0">
                <a:solidFill>
                  <a:srgbClr val="393939"/>
                </a:solidFill>
                <a:latin typeface="Arial"/>
                <a:cs typeface="Arial"/>
              </a:rPr>
              <a:t> </a:t>
            </a:r>
            <a:r>
              <a:rPr sz="1600" spc="-10" dirty="0">
                <a:solidFill>
                  <a:srgbClr val="393939"/>
                </a:solidFill>
                <a:latin typeface="Arial"/>
                <a:cs typeface="Arial"/>
              </a:rPr>
              <a:t>cross</a:t>
            </a:r>
            <a:r>
              <a:rPr sz="1600" dirty="0">
                <a:solidFill>
                  <a:srgbClr val="393939"/>
                </a:solidFill>
                <a:latin typeface="Arial"/>
                <a:cs typeface="Arial"/>
              </a:rPr>
              <a:t> </a:t>
            </a:r>
            <a:r>
              <a:rPr sz="1600" spc="-10" dirty="0">
                <a:solidFill>
                  <a:srgbClr val="393939"/>
                </a:solidFill>
                <a:latin typeface="Arial"/>
                <a:cs typeface="Arial"/>
              </a:rPr>
              <a:t>mode</a:t>
            </a:r>
            <a:r>
              <a:rPr sz="1600" spc="-20" dirty="0">
                <a:solidFill>
                  <a:srgbClr val="393939"/>
                </a:solidFill>
                <a:latin typeface="Arial"/>
                <a:cs typeface="Arial"/>
              </a:rPr>
              <a:t>r</a:t>
            </a:r>
            <a:r>
              <a:rPr sz="1600" spc="-10" dirty="0">
                <a:solidFill>
                  <a:srgbClr val="393939"/>
                </a:solidFill>
                <a:latin typeface="Arial"/>
                <a:cs typeface="Arial"/>
              </a:rPr>
              <a:t>ated</a:t>
            </a:r>
            <a:r>
              <a:rPr sz="1600" spc="15" dirty="0">
                <a:solidFill>
                  <a:srgbClr val="393939"/>
                </a:solidFill>
                <a:latin typeface="Arial"/>
                <a:cs typeface="Arial"/>
              </a:rPr>
              <a:t> </a:t>
            </a:r>
            <a:r>
              <a:rPr sz="1600" spc="-10" dirty="0">
                <a:solidFill>
                  <a:srgbClr val="393939"/>
                </a:solidFill>
                <a:latin typeface="Arial"/>
                <a:cs typeface="Arial"/>
              </a:rPr>
              <a:t>multiple times</a:t>
            </a:r>
            <a:r>
              <a:rPr sz="1600" spc="-5" dirty="0">
                <a:solidFill>
                  <a:srgbClr val="393939"/>
                </a:solidFill>
                <a:latin typeface="Arial"/>
                <a:cs typeface="Arial"/>
              </a:rPr>
              <a:t> </a:t>
            </a:r>
            <a:r>
              <a:rPr sz="1600" spc="-10" dirty="0">
                <a:solidFill>
                  <a:srgbClr val="393939"/>
                </a:solidFill>
                <a:latin typeface="Arial"/>
                <a:cs typeface="Arial"/>
              </a:rPr>
              <a:t>before</a:t>
            </a:r>
            <a:r>
              <a:rPr sz="1600" spc="15" dirty="0">
                <a:solidFill>
                  <a:srgbClr val="393939"/>
                </a:solidFill>
                <a:latin typeface="Arial"/>
                <a:cs typeface="Arial"/>
              </a:rPr>
              <a:t> </a:t>
            </a:r>
            <a:r>
              <a:rPr sz="1600" spc="-10" dirty="0">
                <a:solidFill>
                  <a:srgbClr val="393939"/>
                </a:solidFill>
                <a:latin typeface="Arial"/>
                <a:cs typeface="Arial"/>
              </a:rPr>
              <a:t>publ</a:t>
            </a:r>
            <a:r>
              <a:rPr sz="1600" dirty="0">
                <a:solidFill>
                  <a:srgbClr val="393939"/>
                </a:solidFill>
                <a:latin typeface="Arial"/>
                <a:cs typeface="Arial"/>
              </a:rPr>
              <a:t>i</a:t>
            </a:r>
            <a:r>
              <a:rPr sz="1600" spc="-10" dirty="0">
                <a:solidFill>
                  <a:srgbClr val="393939"/>
                </a:solidFill>
                <a:latin typeface="Arial"/>
                <a:cs typeface="Arial"/>
              </a:rPr>
              <a:t>shing</a:t>
            </a:r>
            <a:r>
              <a:rPr sz="1600" spc="-35" dirty="0">
                <a:solidFill>
                  <a:srgbClr val="393939"/>
                </a:solidFill>
                <a:latin typeface="Arial"/>
                <a:cs typeface="Arial"/>
              </a:rPr>
              <a:t> </a:t>
            </a:r>
            <a:r>
              <a:rPr sz="1600" spc="-10" dirty="0">
                <a:solidFill>
                  <a:srgbClr val="393939"/>
                </a:solidFill>
                <a:latin typeface="Arial"/>
                <a:cs typeface="Arial"/>
              </a:rPr>
              <a:t>so</a:t>
            </a:r>
            <a:r>
              <a:rPr sz="1600" spc="-5" dirty="0">
                <a:solidFill>
                  <a:srgbClr val="393939"/>
                </a:solidFill>
                <a:latin typeface="Arial"/>
                <a:cs typeface="Arial"/>
              </a:rPr>
              <a:t> </a:t>
            </a:r>
            <a:r>
              <a:rPr sz="1600" spc="-10" dirty="0">
                <a:solidFill>
                  <a:srgbClr val="393939"/>
                </a:solidFill>
                <a:latin typeface="Arial"/>
                <a:cs typeface="Arial"/>
              </a:rPr>
              <a:t>that</a:t>
            </a:r>
            <a:endParaRPr sz="1600">
              <a:latin typeface="Arial"/>
              <a:cs typeface="Arial"/>
            </a:endParaRPr>
          </a:p>
          <a:p>
            <a:pPr marL="12700">
              <a:lnSpc>
                <a:spcPct val="100000"/>
              </a:lnSpc>
            </a:pPr>
            <a:r>
              <a:rPr sz="1600" spc="-10" dirty="0">
                <a:solidFill>
                  <a:srgbClr val="393939"/>
                </a:solidFill>
                <a:latin typeface="Arial"/>
                <a:cs typeface="Arial"/>
              </a:rPr>
              <a:t>they</a:t>
            </a:r>
            <a:r>
              <a:rPr sz="1600" spc="15" dirty="0">
                <a:solidFill>
                  <a:srgbClr val="393939"/>
                </a:solidFill>
                <a:latin typeface="Arial"/>
                <a:cs typeface="Arial"/>
              </a:rPr>
              <a:t> </a:t>
            </a:r>
            <a:r>
              <a:rPr sz="1600" spc="-10" dirty="0">
                <a:solidFill>
                  <a:srgbClr val="393939"/>
                </a:solidFill>
                <a:latin typeface="Arial"/>
                <a:cs typeface="Arial"/>
              </a:rPr>
              <a:t>can</a:t>
            </a:r>
            <a:r>
              <a:rPr sz="1600" spc="-5" dirty="0">
                <a:solidFill>
                  <a:srgbClr val="393939"/>
                </a:solidFill>
                <a:latin typeface="Arial"/>
                <a:cs typeface="Arial"/>
              </a:rPr>
              <a:t> </a:t>
            </a:r>
            <a:r>
              <a:rPr sz="1600" spc="-10" dirty="0">
                <a:solidFill>
                  <a:srgbClr val="393939"/>
                </a:solidFill>
                <a:latin typeface="Arial"/>
                <a:cs typeface="Arial"/>
              </a:rPr>
              <a:t>be</a:t>
            </a:r>
            <a:r>
              <a:rPr sz="1600" spc="-5" dirty="0">
                <a:solidFill>
                  <a:srgbClr val="393939"/>
                </a:solidFill>
                <a:latin typeface="Arial"/>
                <a:cs typeface="Arial"/>
              </a:rPr>
              <a:t> </a:t>
            </a:r>
            <a:r>
              <a:rPr sz="1600" spc="-10" dirty="0">
                <a:solidFill>
                  <a:srgbClr val="393939"/>
                </a:solidFill>
                <a:latin typeface="Arial"/>
                <a:cs typeface="Arial"/>
              </a:rPr>
              <a:t>u</a:t>
            </a:r>
            <a:r>
              <a:rPr sz="1600" spc="-5" dirty="0">
                <a:solidFill>
                  <a:srgbClr val="393939"/>
                </a:solidFill>
                <a:latin typeface="Arial"/>
                <a:cs typeface="Arial"/>
              </a:rPr>
              <a:t>s</a:t>
            </a:r>
            <a:r>
              <a:rPr sz="1600" spc="-10" dirty="0">
                <a:solidFill>
                  <a:srgbClr val="393939"/>
                </a:solidFill>
                <a:latin typeface="Arial"/>
                <a:cs typeface="Arial"/>
              </a:rPr>
              <a:t>ed</a:t>
            </a:r>
            <a:r>
              <a:rPr sz="1600" spc="-5"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ith</a:t>
            </a:r>
            <a:r>
              <a:rPr sz="1600" spc="10" dirty="0">
                <a:solidFill>
                  <a:srgbClr val="393939"/>
                </a:solidFill>
                <a:latin typeface="Arial"/>
                <a:cs typeface="Arial"/>
              </a:rPr>
              <a:t> </a:t>
            </a:r>
            <a:r>
              <a:rPr sz="1600" spc="-10" dirty="0">
                <a:solidFill>
                  <a:srgbClr val="393939"/>
                </a:solidFill>
                <a:latin typeface="Arial"/>
                <a:cs typeface="Arial"/>
              </a:rPr>
              <a:t>conf</a:t>
            </a:r>
            <a:r>
              <a:rPr sz="1600" dirty="0">
                <a:solidFill>
                  <a:srgbClr val="393939"/>
                </a:solidFill>
                <a:latin typeface="Arial"/>
                <a:cs typeface="Arial"/>
              </a:rPr>
              <a:t>i</a:t>
            </a:r>
            <a:r>
              <a:rPr sz="1600" spc="-10" dirty="0">
                <a:solidFill>
                  <a:srgbClr val="393939"/>
                </a:solidFill>
                <a:latin typeface="Arial"/>
                <a:cs typeface="Arial"/>
              </a:rPr>
              <a:t>den</a:t>
            </a:r>
            <a:r>
              <a:rPr sz="1600" spc="-5" dirty="0">
                <a:solidFill>
                  <a:srgbClr val="393939"/>
                </a:solidFill>
                <a:latin typeface="Arial"/>
                <a:cs typeface="Arial"/>
              </a:rPr>
              <a:t>c</a:t>
            </a:r>
            <a:r>
              <a:rPr sz="1600" spc="-10" dirty="0">
                <a:solidFill>
                  <a:srgbClr val="393939"/>
                </a:solidFill>
                <a:latin typeface="Arial"/>
                <a:cs typeface="Arial"/>
              </a:rPr>
              <a:t>e</a:t>
            </a:r>
            <a:r>
              <a:rPr sz="1600" spc="-15" dirty="0">
                <a:solidFill>
                  <a:srgbClr val="393939"/>
                </a:solidFill>
                <a:latin typeface="Arial"/>
                <a:cs typeface="Arial"/>
              </a:rPr>
              <a:t> </a:t>
            </a:r>
            <a:r>
              <a:rPr sz="1600" spc="-10" dirty="0">
                <a:solidFill>
                  <a:srgbClr val="393939"/>
                </a:solidFill>
                <a:latin typeface="Arial"/>
                <a:cs typeface="Arial"/>
              </a:rPr>
              <a:t>by</a:t>
            </a:r>
            <a:r>
              <a:rPr sz="1600" dirty="0">
                <a:solidFill>
                  <a:srgbClr val="393939"/>
                </a:solidFill>
                <a:latin typeface="Arial"/>
                <a:cs typeface="Arial"/>
              </a:rPr>
              <a:t> </a:t>
            </a:r>
            <a:r>
              <a:rPr sz="1600" spc="-10" dirty="0">
                <a:solidFill>
                  <a:srgbClr val="393939"/>
                </a:solidFill>
                <a:latin typeface="Arial"/>
                <a:cs typeface="Arial"/>
              </a:rPr>
              <a:t>tea</a:t>
            </a:r>
            <a:r>
              <a:rPr sz="1600" spc="-5" dirty="0">
                <a:solidFill>
                  <a:srgbClr val="393939"/>
                </a:solidFill>
                <a:latin typeface="Arial"/>
                <a:cs typeface="Arial"/>
              </a:rPr>
              <a:t>c</a:t>
            </a:r>
            <a:r>
              <a:rPr sz="1600" spc="-10" dirty="0">
                <a:solidFill>
                  <a:srgbClr val="393939"/>
                </a:solidFill>
                <a:latin typeface="Arial"/>
                <a:cs typeface="Arial"/>
              </a:rPr>
              <a:t>hers</a:t>
            </a:r>
            <a:r>
              <a:rPr sz="1600" spc="10" dirty="0">
                <a:solidFill>
                  <a:srgbClr val="393939"/>
                </a:solidFill>
                <a:latin typeface="Arial"/>
                <a:cs typeface="Arial"/>
              </a:rPr>
              <a:t> </a:t>
            </a:r>
            <a:r>
              <a:rPr sz="1600" spc="-10" dirty="0">
                <a:solidFill>
                  <a:srgbClr val="393939"/>
                </a:solidFill>
                <a:latin typeface="Arial"/>
                <a:cs typeface="Arial"/>
              </a:rPr>
              <a:t>and</a:t>
            </a:r>
            <a:r>
              <a:rPr sz="1600" spc="10" dirty="0">
                <a:solidFill>
                  <a:srgbClr val="393939"/>
                </a:solidFill>
                <a:latin typeface="Arial"/>
                <a:cs typeface="Arial"/>
              </a:rPr>
              <a:t> </a:t>
            </a:r>
            <a:r>
              <a:rPr sz="1600" spc="-10" dirty="0">
                <a:solidFill>
                  <a:srgbClr val="393939"/>
                </a:solidFill>
                <a:latin typeface="Arial"/>
                <a:cs typeface="Arial"/>
              </a:rPr>
              <a:t>subject</a:t>
            </a:r>
            <a:r>
              <a:rPr sz="1600" spc="-15" dirty="0">
                <a:solidFill>
                  <a:srgbClr val="393939"/>
                </a:solidFill>
                <a:latin typeface="Arial"/>
                <a:cs typeface="Arial"/>
              </a:rPr>
              <a:t> </a:t>
            </a:r>
            <a:r>
              <a:rPr sz="1600" spc="-10" dirty="0">
                <a:solidFill>
                  <a:srgbClr val="393939"/>
                </a:solidFill>
                <a:latin typeface="Arial"/>
                <a:cs typeface="Arial"/>
              </a:rPr>
              <a:t>leaders.</a:t>
            </a:r>
            <a:endParaRPr sz="1600">
              <a:latin typeface="Arial"/>
              <a:cs typeface="Arial"/>
            </a:endParaRPr>
          </a:p>
          <a:p>
            <a:pPr marL="12700" marR="5080">
              <a:lnSpc>
                <a:spcPct val="100000"/>
              </a:lnSpc>
              <a:spcBef>
                <a:spcPts val="1390"/>
              </a:spcBef>
            </a:pPr>
            <a:r>
              <a:rPr sz="1600" spc="-10" dirty="0">
                <a:solidFill>
                  <a:srgbClr val="393939"/>
                </a:solidFill>
                <a:latin typeface="Arial"/>
                <a:cs typeface="Arial"/>
              </a:rPr>
              <a:t>Ea</a:t>
            </a:r>
            <a:r>
              <a:rPr sz="1600" spc="-5" dirty="0">
                <a:solidFill>
                  <a:srgbClr val="393939"/>
                </a:solidFill>
                <a:latin typeface="Arial"/>
                <a:cs typeface="Arial"/>
              </a:rPr>
              <a:t>c</a:t>
            </a:r>
            <a:r>
              <a:rPr sz="1600" spc="-10" dirty="0">
                <a:solidFill>
                  <a:srgbClr val="393939"/>
                </a:solidFill>
                <a:latin typeface="Arial"/>
                <a:cs typeface="Arial"/>
              </a:rPr>
              <a:t>h</a:t>
            </a:r>
            <a:r>
              <a:rPr sz="1600" spc="-5" dirty="0">
                <a:solidFill>
                  <a:srgbClr val="393939"/>
                </a:solidFill>
                <a:latin typeface="Arial"/>
                <a:cs typeface="Arial"/>
              </a:rPr>
              <a:t> </a:t>
            </a:r>
            <a:r>
              <a:rPr sz="1600" spc="-10" dirty="0">
                <a:solidFill>
                  <a:srgbClr val="393939"/>
                </a:solidFill>
                <a:latin typeface="Arial"/>
                <a:cs typeface="Arial"/>
              </a:rPr>
              <a:t>collection</a:t>
            </a:r>
            <a:r>
              <a:rPr sz="1600" spc="-4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ork</a:t>
            </a:r>
            <a:r>
              <a:rPr sz="1600" spc="20" dirty="0">
                <a:solidFill>
                  <a:srgbClr val="393939"/>
                </a:solidFill>
                <a:latin typeface="Arial"/>
                <a:cs typeface="Arial"/>
              </a:rPr>
              <a:t> </a:t>
            </a:r>
            <a:r>
              <a:rPr sz="1600" spc="-10" dirty="0">
                <a:solidFill>
                  <a:srgbClr val="393939"/>
                </a:solidFill>
                <a:latin typeface="Arial"/>
                <a:cs typeface="Arial"/>
              </a:rPr>
              <a:t>sho</a:t>
            </a:r>
            <a:r>
              <a:rPr sz="1600" spc="-30" dirty="0">
                <a:solidFill>
                  <a:srgbClr val="393939"/>
                </a:solidFill>
                <a:latin typeface="Arial"/>
                <a:cs typeface="Arial"/>
              </a:rPr>
              <a:t>w</a:t>
            </a:r>
            <a:r>
              <a:rPr sz="1600" spc="-10" dirty="0">
                <a:solidFill>
                  <a:srgbClr val="393939"/>
                </a:solidFill>
                <a:latin typeface="Arial"/>
                <a:cs typeface="Arial"/>
              </a:rPr>
              <a:t>s</a:t>
            </a:r>
            <a:r>
              <a:rPr sz="1600" spc="10" dirty="0">
                <a:solidFill>
                  <a:srgbClr val="393939"/>
                </a:solidFill>
                <a:latin typeface="Arial"/>
                <a:cs typeface="Arial"/>
              </a:rPr>
              <a:t> </a:t>
            </a:r>
            <a:r>
              <a:rPr sz="1600" spc="-10" dirty="0">
                <a:solidFill>
                  <a:srgbClr val="393939"/>
                </a:solidFill>
                <a:latin typeface="Arial"/>
                <a:cs typeface="Arial"/>
              </a:rPr>
              <a:t>one</a:t>
            </a:r>
            <a:r>
              <a:rPr sz="1600" spc="-5" dirty="0">
                <a:solidFill>
                  <a:srgbClr val="393939"/>
                </a:solidFill>
                <a:latin typeface="Arial"/>
                <a:cs typeface="Arial"/>
              </a:rPr>
              <a:t> </a:t>
            </a:r>
            <a:r>
              <a:rPr sz="1600" spc="-10" dirty="0">
                <a:solidFill>
                  <a:srgbClr val="393939"/>
                </a:solidFill>
                <a:latin typeface="Arial"/>
                <a:cs typeface="Arial"/>
              </a:rPr>
              <a:t>example</a:t>
            </a:r>
            <a:r>
              <a:rPr sz="1600" spc="1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how</a:t>
            </a:r>
            <a:r>
              <a:rPr sz="1600" spc="-5" dirty="0">
                <a:solidFill>
                  <a:srgbClr val="393939"/>
                </a:solidFill>
                <a:latin typeface="Arial"/>
                <a:cs typeface="Arial"/>
              </a:rPr>
              <a:t> </a:t>
            </a:r>
            <a:r>
              <a:rPr sz="1600" spc="-10" dirty="0">
                <a:solidFill>
                  <a:srgbClr val="393939"/>
                </a:solidFill>
                <a:latin typeface="Arial"/>
                <a:cs typeface="Arial"/>
              </a:rPr>
              <a:t>a</a:t>
            </a:r>
            <a:r>
              <a:rPr sz="1600" spc="-5" dirty="0">
                <a:solidFill>
                  <a:srgbClr val="393939"/>
                </a:solidFill>
                <a:latin typeface="Arial"/>
                <a:cs typeface="Arial"/>
              </a:rPr>
              <a:t> </a:t>
            </a:r>
            <a:r>
              <a:rPr sz="1600" spc="-10" dirty="0">
                <a:solidFill>
                  <a:srgbClr val="393939"/>
                </a:solidFill>
                <a:latin typeface="Arial"/>
                <a:cs typeface="Arial"/>
              </a:rPr>
              <a:t>pup</a:t>
            </a:r>
            <a:r>
              <a:rPr sz="1600" dirty="0">
                <a:solidFill>
                  <a:srgbClr val="393939"/>
                </a:solidFill>
                <a:latin typeface="Arial"/>
                <a:cs typeface="Arial"/>
              </a:rPr>
              <a:t>i</a:t>
            </a:r>
            <a:r>
              <a:rPr sz="1600" spc="-5" dirty="0">
                <a:solidFill>
                  <a:srgbClr val="393939"/>
                </a:solidFill>
                <a:latin typeface="Arial"/>
                <a:cs typeface="Arial"/>
              </a:rPr>
              <a:t>l</a:t>
            </a:r>
            <a:r>
              <a:rPr sz="1600" spc="-10" dirty="0">
                <a:solidFill>
                  <a:srgbClr val="393939"/>
                </a:solidFill>
                <a:latin typeface="Arial"/>
                <a:cs typeface="Arial"/>
              </a:rPr>
              <a:t> has</a:t>
            </a:r>
            <a:r>
              <a:rPr sz="1600" spc="5" dirty="0">
                <a:solidFill>
                  <a:srgbClr val="393939"/>
                </a:solidFill>
                <a:latin typeface="Arial"/>
                <a:cs typeface="Arial"/>
              </a:rPr>
              <a:t> </a:t>
            </a:r>
            <a:r>
              <a:rPr sz="1600" spc="-10" dirty="0">
                <a:solidFill>
                  <a:srgbClr val="393939"/>
                </a:solidFill>
                <a:latin typeface="Arial"/>
                <a:cs typeface="Arial"/>
              </a:rPr>
              <a:t>met</a:t>
            </a:r>
            <a:r>
              <a:rPr sz="1600" spc="10" dirty="0">
                <a:solidFill>
                  <a:srgbClr val="393939"/>
                </a:solidFill>
                <a:latin typeface="Arial"/>
                <a:cs typeface="Arial"/>
              </a:rPr>
              <a:t> </a:t>
            </a:r>
            <a:r>
              <a:rPr sz="1600" spc="-10" dirty="0">
                <a:solidFill>
                  <a:srgbClr val="393939"/>
                </a:solidFill>
                <a:latin typeface="Arial"/>
                <a:cs typeface="Arial"/>
              </a:rPr>
              <a:t>National Cur</a:t>
            </a:r>
            <a:r>
              <a:rPr sz="1600" spc="-20" dirty="0">
                <a:solidFill>
                  <a:srgbClr val="393939"/>
                </a:solidFill>
                <a:latin typeface="Arial"/>
                <a:cs typeface="Arial"/>
              </a:rPr>
              <a:t>r</a:t>
            </a:r>
            <a:r>
              <a:rPr sz="1600" spc="-10" dirty="0">
                <a:solidFill>
                  <a:srgbClr val="393939"/>
                </a:solidFill>
                <a:latin typeface="Arial"/>
                <a:cs typeface="Arial"/>
              </a:rPr>
              <a:t>iculum statements</a:t>
            </a:r>
            <a:r>
              <a:rPr sz="1600" spc="25" dirty="0">
                <a:solidFill>
                  <a:srgbClr val="393939"/>
                </a:solidFill>
                <a:latin typeface="Arial"/>
                <a:cs typeface="Arial"/>
              </a:rPr>
              <a:t> </a:t>
            </a:r>
            <a:r>
              <a:rPr sz="1600" spc="-10" dirty="0">
                <a:solidFill>
                  <a:srgbClr val="393939"/>
                </a:solidFill>
                <a:latin typeface="Arial"/>
                <a:cs typeface="Arial"/>
              </a:rPr>
              <a:t>for</a:t>
            </a:r>
            <a:r>
              <a:rPr sz="1600" spc="5" dirty="0">
                <a:solidFill>
                  <a:srgbClr val="393939"/>
                </a:solidFill>
                <a:latin typeface="Arial"/>
                <a:cs typeface="Arial"/>
              </a:rPr>
              <a:t> </a:t>
            </a:r>
            <a:r>
              <a:rPr sz="1600" spc="-10" dirty="0">
                <a:solidFill>
                  <a:srgbClr val="393939"/>
                </a:solidFill>
                <a:latin typeface="Arial"/>
                <a:cs typeface="Arial"/>
              </a:rPr>
              <a:t>a</a:t>
            </a:r>
            <a:r>
              <a:rPr sz="1600" spc="10" dirty="0">
                <a:solidFill>
                  <a:srgbClr val="393939"/>
                </a:solidFill>
                <a:latin typeface="Arial"/>
                <a:cs typeface="Arial"/>
              </a:rPr>
              <a:t> </a:t>
            </a:r>
            <a:r>
              <a:rPr sz="1600" spc="-10" dirty="0">
                <a:solidFill>
                  <a:srgbClr val="393939"/>
                </a:solidFill>
                <a:latin typeface="Arial"/>
                <a:cs typeface="Arial"/>
              </a:rPr>
              <a:t>parti</a:t>
            </a:r>
            <a:r>
              <a:rPr sz="1600" spc="-5" dirty="0">
                <a:solidFill>
                  <a:srgbClr val="393939"/>
                </a:solidFill>
                <a:latin typeface="Arial"/>
                <a:cs typeface="Arial"/>
              </a:rPr>
              <a:t>c</a:t>
            </a:r>
            <a:r>
              <a:rPr sz="1600" spc="-10" dirty="0">
                <a:solidFill>
                  <a:srgbClr val="393939"/>
                </a:solidFill>
                <a:latin typeface="Arial"/>
                <a:cs typeface="Arial"/>
              </a:rPr>
              <a:t>ular</a:t>
            </a:r>
            <a:r>
              <a:rPr sz="1600" spc="-5" dirty="0">
                <a:solidFill>
                  <a:srgbClr val="393939"/>
                </a:solidFill>
                <a:latin typeface="Arial"/>
                <a:cs typeface="Arial"/>
              </a:rPr>
              <a:t> </a:t>
            </a:r>
            <a:r>
              <a:rPr sz="1600" spc="-10" dirty="0">
                <a:solidFill>
                  <a:srgbClr val="393939"/>
                </a:solidFill>
                <a:latin typeface="Arial"/>
                <a:cs typeface="Arial"/>
              </a:rPr>
              <a:t>a</a:t>
            </a:r>
            <a:r>
              <a:rPr sz="1600" spc="-15" dirty="0">
                <a:solidFill>
                  <a:srgbClr val="393939"/>
                </a:solidFill>
                <a:latin typeface="Arial"/>
                <a:cs typeface="Arial"/>
              </a:rPr>
              <a:t>r</a:t>
            </a:r>
            <a:r>
              <a:rPr sz="1600" spc="-10" dirty="0">
                <a:solidFill>
                  <a:srgbClr val="393939"/>
                </a:solidFill>
                <a:latin typeface="Arial"/>
                <a:cs typeface="Arial"/>
              </a:rPr>
              <a:t>ea</a:t>
            </a:r>
            <a:r>
              <a:rPr sz="1600" spc="10" dirty="0">
                <a:solidFill>
                  <a:srgbClr val="393939"/>
                </a:solidFill>
                <a:latin typeface="Arial"/>
                <a:cs typeface="Arial"/>
              </a:rPr>
              <a:t> </a:t>
            </a:r>
            <a:r>
              <a:rPr sz="1600" spc="-10" dirty="0">
                <a:solidFill>
                  <a:srgbClr val="393939"/>
                </a:solidFill>
                <a:latin typeface="Arial"/>
                <a:cs typeface="Arial"/>
              </a:rPr>
              <a:t>of</a:t>
            </a:r>
            <a:r>
              <a:rPr sz="1600" spc="10" dirty="0">
                <a:solidFill>
                  <a:srgbClr val="393939"/>
                </a:solidFill>
                <a:latin typeface="Arial"/>
                <a:cs typeface="Arial"/>
              </a:rPr>
              <a:t> </a:t>
            </a:r>
            <a:r>
              <a:rPr sz="1600" spc="-10" dirty="0">
                <a:solidFill>
                  <a:srgbClr val="393939"/>
                </a:solidFill>
                <a:latin typeface="Arial"/>
                <a:cs typeface="Arial"/>
              </a:rPr>
              <a:t>content</a:t>
            </a:r>
            <a:r>
              <a:rPr sz="1600" spc="10" dirty="0">
                <a:solidFill>
                  <a:srgbClr val="393939"/>
                </a:solidFill>
                <a:latin typeface="Arial"/>
                <a:cs typeface="Arial"/>
              </a:rPr>
              <a:t> </a:t>
            </a:r>
            <a:r>
              <a:rPr sz="1600" spc="-10" dirty="0">
                <a:solidFill>
                  <a:srgbClr val="393939"/>
                </a:solidFill>
                <a:latin typeface="Arial"/>
                <a:cs typeface="Arial"/>
              </a:rPr>
              <a:t>but</a:t>
            </a:r>
            <a:r>
              <a:rPr sz="1600" spc="10" dirty="0">
                <a:solidFill>
                  <a:srgbClr val="393939"/>
                </a:solidFill>
                <a:latin typeface="Arial"/>
                <a:cs typeface="Arial"/>
              </a:rPr>
              <a:t> </a:t>
            </a:r>
            <a:r>
              <a:rPr sz="1600" spc="-10" dirty="0">
                <a:solidFill>
                  <a:srgbClr val="393939"/>
                </a:solidFill>
                <a:latin typeface="Arial"/>
                <a:cs typeface="Arial"/>
              </a:rPr>
              <a:t>the</a:t>
            </a:r>
            <a:r>
              <a:rPr sz="1600" spc="-5" dirty="0">
                <a:solidFill>
                  <a:srgbClr val="393939"/>
                </a:solidFill>
                <a:latin typeface="Arial"/>
                <a:cs typeface="Arial"/>
              </a:rPr>
              <a:t>s</a:t>
            </a:r>
            <a:r>
              <a:rPr sz="1600" spc="-10" dirty="0">
                <a:solidFill>
                  <a:srgbClr val="393939"/>
                </a:solidFill>
                <a:latin typeface="Arial"/>
                <a:cs typeface="Arial"/>
              </a:rPr>
              <a:t>e</a:t>
            </a:r>
            <a:r>
              <a:rPr sz="1600" spc="10" dirty="0">
                <a:solidFill>
                  <a:srgbClr val="393939"/>
                </a:solidFill>
                <a:latin typeface="Arial"/>
                <a:cs typeface="Arial"/>
              </a:rPr>
              <a:t> </a:t>
            </a:r>
            <a:r>
              <a:rPr sz="1600" spc="-10" dirty="0">
                <a:solidFill>
                  <a:srgbClr val="393939"/>
                </a:solidFill>
                <a:latin typeface="Arial"/>
                <a:cs typeface="Arial"/>
              </a:rPr>
              <a:t>are</a:t>
            </a:r>
            <a:r>
              <a:rPr sz="1600" spc="5" dirty="0">
                <a:solidFill>
                  <a:srgbClr val="393939"/>
                </a:solidFill>
                <a:latin typeface="Arial"/>
                <a:cs typeface="Arial"/>
              </a:rPr>
              <a:t> </a:t>
            </a:r>
            <a:r>
              <a:rPr sz="1600" spc="-10" dirty="0">
                <a:solidFill>
                  <a:srgbClr val="393939"/>
                </a:solidFill>
                <a:latin typeface="Arial"/>
                <a:cs typeface="Arial"/>
              </a:rPr>
              <a:t>not</a:t>
            </a:r>
            <a:r>
              <a:rPr sz="1600" spc="10" dirty="0">
                <a:solidFill>
                  <a:srgbClr val="393939"/>
                </a:solidFill>
                <a:latin typeface="Arial"/>
                <a:cs typeface="Arial"/>
              </a:rPr>
              <a:t> </a:t>
            </a:r>
            <a:r>
              <a:rPr sz="1600" spc="-10" dirty="0">
                <a:solidFill>
                  <a:srgbClr val="393939"/>
                </a:solidFill>
                <a:latin typeface="Arial"/>
                <a:cs typeface="Arial"/>
              </a:rPr>
              <a:t>intended</a:t>
            </a:r>
            <a:r>
              <a:rPr sz="1600" spc="-5" dirty="0">
                <a:solidFill>
                  <a:srgbClr val="393939"/>
                </a:solidFill>
                <a:latin typeface="Arial"/>
                <a:cs typeface="Arial"/>
              </a:rPr>
              <a:t> </a:t>
            </a:r>
            <a:r>
              <a:rPr sz="1600" spc="-10" dirty="0">
                <a:solidFill>
                  <a:srgbClr val="393939"/>
                </a:solidFill>
                <a:latin typeface="Arial"/>
                <a:cs typeface="Arial"/>
              </a:rPr>
              <a:t>to</a:t>
            </a:r>
            <a:r>
              <a:rPr sz="1600" spc="10" dirty="0">
                <a:solidFill>
                  <a:srgbClr val="393939"/>
                </a:solidFill>
                <a:latin typeface="Arial"/>
                <a:cs typeface="Arial"/>
              </a:rPr>
              <a:t> </a:t>
            </a:r>
            <a:r>
              <a:rPr sz="1600" spc="-10" dirty="0">
                <a:solidFill>
                  <a:srgbClr val="393939"/>
                </a:solidFill>
                <a:latin typeface="Arial"/>
                <a:cs typeface="Arial"/>
              </a:rPr>
              <a:t>be</a:t>
            </a:r>
            <a:r>
              <a:rPr sz="1600" spc="40" dirty="0">
                <a:solidFill>
                  <a:srgbClr val="393939"/>
                </a:solidFill>
                <a:latin typeface="Arial"/>
                <a:cs typeface="Arial"/>
              </a:rPr>
              <a:t> </a:t>
            </a:r>
            <a:r>
              <a:rPr sz="1600" i="1" spc="-10" dirty="0">
                <a:solidFill>
                  <a:srgbClr val="393939"/>
                </a:solidFill>
                <a:latin typeface="Arial"/>
                <a:cs typeface="Arial"/>
              </a:rPr>
              <a:t>the</a:t>
            </a:r>
            <a:r>
              <a:rPr sz="1600" i="1" spc="10" dirty="0">
                <a:solidFill>
                  <a:srgbClr val="393939"/>
                </a:solidFill>
                <a:latin typeface="Arial"/>
                <a:cs typeface="Arial"/>
              </a:rPr>
              <a:t> </a:t>
            </a:r>
            <a:r>
              <a:rPr sz="1600" spc="-10" dirty="0">
                <a:solidFill>
                  <a:srgbClr val="393939"/>
                </a:solidFill>
                <a:latin typeface="Arial"/>
                <a:cs typeface="Arial"/>
              </a:rPr>
              <a:t>def</a:t>
            </a:r>
            <a:r>
              <a:rPr sz="1600" dirty="0">
                <a:solidFill>
                  <a:srgbClr val="393939"/>
                </a:solidFill>
                <a:latin typeface="Arial"/>
                <a:cs typeface="Arial"/>
              </a:rPr>
              <a:t>i</a:t>
            </a:r>
            <a:r>
              <a:rPr sz="1600" spc="-10" dirty="0">
                <a:solidFill>
                  <a:srgbClr val="393939"/>
                </a:solidFill>
                <a:latin typeface="Arial"/>
                <a:cs typeface="Arial"/>
              </a:rPr>
              <a:t>nitive</a:t>
            </a:r>
            <a:r>
              <a:rPr sz="1600" spc="-15" dirty="0">
                <a:solidFill>
                  <a:srgbClr val="393939"/>
                </a:solidFill>
                <a:latin typeface="Arial"/>
                <a:cs typeface="Arial"/>
              </a:rPr>
              <a:t> </a:t>
            </a:r>
            <a:r>
              <a:rPr sz="1600" spc="-30" dirty="0">
                <a:solidFill>
                  <a:srgbClr val="393939"/>
                </a:solidFill>
                <a:latin typeface="Arial"/>
                <a:cs typeface="Arial"/>
              </a:rPr>
              <a:t>w</a:t>
            </a:r>
            <a:r>
              <a:rPr sz="1600" spc="-10" dirty="0">
                <a:solidFill>
                  <a:srgbClr val="393939"/>
                </a:solidFill>
                <a:latin typeface="Arial"/>
                <a:cs typeface="Arial"/>
              </a:rPr>
              <a:t>ay of</a:t>
            </a:r>
            <a:r>
              <a:rPr sz="1600" spc="10" dirty="0">
                <a:solidFill>
                  <a:srgbClr val="393939"/>
                </a:solidFill>
                <a:latin typeface="Arial"/>
                <a:cs typeface="Arial"/>
              </a:rPr>
              <a:t> </a:t>
            </a:r>
            <a:r>
              <a:rPr sz="1600" spc="-10" dirty="0">
                <a:solidFill>
                  <a:srgbClr val="393939"/>
                </a:solidFill>
                <a:latin typeface="Arial"/>
                <a:cs typeface="Arial"/>
              </a:rPr>
              <a:t>tea</a:t>
            </a:r>
            <a:r>
              <a:rPr sz="1600" spc="-5" dirty="0">
                <a:solidFill>
                  <a:srgbClr val="393939"/>
                </a:solidFill>
                <a:latin typeface="Arial"/>
                <a:cs typeface="Arial"/>
              </a:rPr>
              <a:t>c</a:t>
            </a:r>
            <a:r>
              <a:rPr sz="1600" spc="-10" dirty="0">
                <a:solidFill>
                  <a:srgbClr val="393939"/>
                </a:solidFill>
                <a:latin typeface="Arial"/>
                <a:cs typeface="Arial"/>
              </a:rPr>
              <a:t>hing</a:t>
            </a:r>
            <a:r>
              <a:rPr sz="1600" spc="-5" dirty="0">
                <a:solidFill>
                  <a:srgbClr val="393939"/>
                </a:solidFill>
                <a:latin typeface="Arial"/>
                <a:cs typeface="Arial"/>
              </a:rPr>
              <a:t> </a:t>
            </a:r>
            <a:r>
              <a:rPr sz="1600" spc="-10" dirty="0">
                <a:solidFill>
                  <a:srgbClr val="393939"/>
                </a:solidFill>
                <a:latin typeface="Arial"/>
                <a:cs typeface="Arial"/>
              </a:rPr>
              <a:t>the</a:t>
            </a:r>
            <a:r>
              <a:rPr sz="1600" spc="-5" dirty="0">
                <a:solidFill>
                  <a:srgbClr val="393939"/>
                </a:solidFill>
                <a:latin typeface="Arial"/>
                <a:cs typeface="Arial"/>
              </a:rPr>
              <a:t>s</a:t>
            </a:r>
            <a:r>
              <a:rPr sz="1600" spc="-10" dirty="0">
                <a:solidFill>
                  <a:srgbClr val="393939"/>
                </a:solidFill>
                <a:latin typeface="Arial"/>
                <a:cs typeface="Arial"/>
              </a:rPr>
              <a:t>e</a:t>
            </a:r>
            <a:r>
              <a:rPr sz="1600" spc="-5" dirty="0">
                <a:solidFill>
                  <a:srgbClr val="393939"/>
                </a:solidFill>
                <a:latin typeface="Arial"/>
                <a:cs typeface="Arial"/>
              </a:rPr>
              <a:t> </a:t>
            </a:r>
            <a:r>
              <a:rPr sz="1600" spc="-10" dirty="0">
                <a:solidFill>
                  <a:srgbClr val="393939"/>
                </a:solidFill>
                <a:latin typeface="Arial"/>
                <a:cs typeface="Arial"/>
              </a:rPr>
              <a:t>statements.</a:t>
            </a:r>
            <a:endParaRPr sz="1600">
              <a:latin typeface="Arial"/>
              <a:cs typeface="Arial"/>
            </a:endParaRPr>
          </a:p>
        </p:txBody>
      </p:sp>
      <p:sp>
        <p:nvSpPr>
          <p:cNvPr id="3" name="object 3"/>
          <p:cNvSpPr txBox="1"/>
          <p:nvPr/>
        </p:nvSpPr>
        <p:spPr>
          <a:xfrm>
            <a:off x="628650" y="576262"/>
            <a:ext cx="7886700" cy="668655"/>
          </a:xfrm>
          <a:prstGeom prst="rect">
            <a:avLst/>
          </a:prstGeom>
          <a:solidFill>
            <a:srgbClr val="009EDF"/>
          </a:solidFill>
        </p:spPr>
        <p:txBody>
          <a:bodyPr vert="horz" wrap="square" lIns="0" tIns="0" rIns="0" bIns="0" rtlCol="0">
            <a:spAutoFit/>
          </a:bodyPr>
          <a:lstStyle/>
          <a:p>
            <a:pPr marL="483234">
              <a:lnSpc>
                <a:spcPct val="100000"/>
              </a:lnSpc>
            </a:pPr>
            <a:r>
              <a:rPr sz="3200" spc="-160" dirty="0">
                <a:solidFill>
                  <a:srgbClr val="FFFFFF"/>
                </a:solidFill>
                <a:latin typeface="Calibri"/>
                <a:cs typeface="Calibri"/>
              </a:rPr>
              <a:t>PL</a:t>
            </a:r>
            <a:r>
              <a:rPr sz="3200" spc="-165" dirty="0">
                <a:solidFill>
                  <a:srgbClr val="FFFFFF"/>
                </a:solidFill>
                <a:latin typeface="Calibri"/>
                <a:cs typeface="Calibri"/>
              </a:rPr>
              <a:t>A</a:t>
            </a:r>
            <a:r>
              <a:rPr sz="3200" dirty="0">
                <a:solidFill>
                  <a:srgbClr val="FFFFFF"/>
                </a:solidFill>
                <a:latin typeface="Calibri"/>
                <a:cs typeface="Calibri"/>
              </a:rPr>
              <a:t>N</a:t>
            </a:r>
            <a:r>
              <a:rPr sz="3200" spc="-290" dirty="0">
                <a:solidFill>
                  <a:srgbClr val="FFFFFF"/>
                </a:solidFill>
                <a:latin typeface="Calibri"/>
                <a:cs typeface="Calibri"/>
              </a:rPr>
              <a:t> </a:t>
            </a:r>
            <a:r>
              <a:rPr sz="3200" spc="-160" dirty="0">
                <a:solidFill>
                  <a:srgbClr val="FFFFFF"/>
                </a:solidFill>
                <a:latin typeface="Calibri"/>
                <a:cs typeface="Calibri"/>
              </a:rPr>
              <a:t>Prima</a:t>
            </a:r>
            <a:r>
              <a:rPr sz="3200" spc="-150" dirty="0">
                <a:solidFill>
                  <a:srgbClr val="FFFFFF"/>
                </a:solidFill>
                <a:latin typeface="Calibri"/>
                <a:cs typeface="Calibri"/>
              </a:rPr>
              <a:t>r</a:t>
            </a:r>
            <a:r>
              <a:rPr sz="3200" dirty="0">
                <a:solidFill>
                  <a:srgbClr val="FFFFFF"/>
                </a:solidFill>
                <a:latin typeface="Calibri"/>
                <a:cs typeface="Calibri"/>
              </a:rPr>
              <a:t>y</a:t>
            </a:r>
            <a:r>
              <a:rPr sz="3200" spc="-254" dirty="0">
                <a:solidFill>
                  <a:srgbClr val="FFFFFF"/>
                </a:solidFill>
                <a:latin typeface="Calibri"/>
                <a:cs typeface="Calibri"/>
              </a:rPr>
              <a:t> </a:t>
            </a:r>
            <a:r>
              <a:rPr sz="3200" spc="-155" dirty="0">
                <a:solidFill>
                  <a:srgbClr val="FFFFFF"/>
                </a:solidFill>
                <a:latin typeface="Calibri"/>
                <a:cs typeface="Calibri"/>
              </a:rPr>
              <a:t>S</a:t>
            </a:r>
            <a:r>
              <a:rPr sz="3200" spc="-160" dirty="0">
                <a:solidFill>
                  <a:srgbClr val="FFFFFF"/>
                </a:solidFill>
                <a:latin typeface="Calibri"/>
                <a:cs typeface="Calibri"/>
              </a:rPr>
              <a:t>cie</a:t>
            </a:r>
            <a:r>
              <a:rPr sz="3200" spc="-165" dirty="0">
                <a:solidFill>
                  <a:srgbClr val="FFFFFF"/>
                </a:solidFill>
                <a:latin typeface="Calibri"/>
                <a:cs typeface="Calibri"/>
              </a:rPr>
              <a:t>n</a:t>
            </a:r>
            <a:r>
              <a:rPr sz="3200" spc="-160" dirty="0">
                <a:solidFill>
                  <a:srgbClr val="FFFFFF"/>
                </a:solidFill>
                <a:latin typeface="Calibri"/>
                <a:cs typeface="Calibri"/>
              </a:rPr>
              <a:t>c</a:t>
            </a:r>
            <a:r>
              <a:rPr sz="3200" dirty="0">
                <a:solidFill>
                  <a:srgbClr val="FFFFFF"/>
                </a:solidFill>
                <a:latin typeface="Calibri"/>
                <a:cs typeface="Calibri"/>
              </a:rPr>
              <a:t>e</a:t>
            </a:r>
            <a:r>
              <a:rPr sz="3200" spc="-280" dirty="0">
                <a:solidFill>
                  <a:srgbClr val="FFFFFF"/>
                </a:solidFill>
                <a:latin typeface="Calibri"/>
                <a:cs typeface="Calibri"/>
              </a:rPr>
              <a:t> </a:t>
            </a:r>
            <a:r>
              <a:rPr sz="3200" dirty="0">
                <a:solidFill>
                  <a:srgbClr val="FFFFFF"/>
                </a:solidFill>
                <a:latin typeface="Calibri"/>
                <a:cs typeface="Calibri"/>
              </a:rPr>
              <a:t>-</a:t>
            </a:r>
            <a:r>
              <a:rPr sz="3200" spc="-315" dirty="0">
                <a:solidFill>
                  <a:srgbClr val="FFFFFF"/>
                </a:solidFill>
                <a:latin typeface="Calibri"/>
                <a:cs typeface="Calibri"/>
              </a:rPr>
              <a:t> </a:t>
            </a:r>
            <a:r>
              <a:rPr sz="3200" spc="-155" dirty="0">
                <a:solidFill>
                  <a:srgbClr val="FFFFFF"/>
                </a:solidFill>
                <a:latin typeface="Calibri"/>
                <a:cs typeface="Calibri"/>
              </a:rPr>
              <a:t>S</a:t>
            </a:r>
            <a:r>
              <a:rPr sz="3200" spc="-165" dirty="0">
                <a:solidFill>
                  <a:srgbClr val="FFFFFF"/>
                </a:solidFill>
                <a:latin typeface="Calibri"/>
                <a:cs typeface="Calibri"/>
              </a:rPr>
              <a:t>upp</a:t>
            </a:r>
            <a:r>
              <a:rPr sz="3200" spc="-155" dirty="0">
                <a:solidFill>
                  <a:srgbClr val="FFFFFF"/>
                </a:solidFill>
                <a:latin typeface="Calibri"/>
                <a:cs typeface="Calibri"/>
              </a:rPr>
              <a:t>o</a:t>
            </a:r>
            <a:r>
              <a:rPr sz="3200" spc="-160" dirty="0">
                <a:solidFill>
                  <a:srgbClr val="FFFFFF"/>
                </a:solidFill>
                <a:latin typeface="Calibri"/>
                <a:cs typeface="Calibri"/>
              </a:rPr>
              <a:t>r</a:t>
            </a:r>
            <a:r>
              <a:rPr sz="3200" spc="-155" dirty="0">
                <a:solidFill>
                  <a:srgbClr val="FFFFFF"/>
                </a:solidFill>
                <a:latin typeface="Calibri"/>
                <a:cs typeface="Calibri"/>
              </a:rPr>
              <a:t>t</a:t>
            </a:r>
            <a:r>
              <a:rPr sz="3200" spc="-150" dirty="0">
                <a:solidFill>
                  <a:srgbClr val="FFFFFF"/>
                </a:solidFill>
                <a:latin typeface="Calibri"/>
                <a:cs typeface="Calibri"/>
              </a:rPr>
              <a:t>in</a:t>
            </a:r>
            <a:r>
              <a:rPr sz="3200" dirty="0">
                <a:solidFill>
                  <a:srgbClr val="FFFFFF"/>
                </a:solidFill>
                <a:latin typeface="Calibri"/>
                <a:cs typeface="Calibri"/>
              </a:rPr>
              <a:t>g</a:t>
            </a:r>
            <a:r>
              <a:rPr sz="3200" spc="-245" dirty="0">
                <a:solidFill>
                  <a:srgbClr val="FFFFFF"/>
                </a:solidFill>
                <a:latin typeface="Calibri"/>
                <a:cs typeface="Calibri"/>
              </a:rPr>
              <a:t> </a:t>
            </a:r>
            <a:r>
              <a:rPr sz="3200" spc="-165" dirty="0">
                <a:solidFill>
                  <a:srgbClr val="FFFFFF"/>
                </a:solidFill>
                <a:latin typeface="Calibri"/>
                <a:cs typeface="Calibri"/>
              </a:rPr>
              <a:t>Ass</a:t>
            </a:r>
            <a:r>
              <a:rPr sz="3200" spc="-160" dirty="0">
                <a:solidFill>
                  <a:srgbClr val="FFFFFF"/>
                </a:solidFill>
                <a:latin typeface="Calibri"/>
                <a:cs typeface="Calibri"/>
              </a:rPr>
              <a:t>e</a:t>
            </a:r>
            <a:r>
              <a:rPr sz="3200" spc="-165" dirty="0">
                <a:solidFill>
                  <a:srgbClr val="FFFFFF"/>
                </a:solidFill>
                <a:latin typeface="Calibri"/>
                <a:cs typeface="Calibri"/>
              </a:rPr>
              <a:t>ss</a:t>
            </a:r>
            <a:r>
              <a:rPr sz="3200" spc="-160" dirty="0">
                <a:solidFill>
                  <a:srgbClr val="FFFFFF"/>
                </a:solidFill>
                <a:latin typeface="Calibri"/>
                <a:cs typeface="Calibri"/>
              </a:rPr>
              <a:t>me</a:t>
            </a:r>
            <a:r>
              <a:rPr sz="3200" spc="-175" dirty="0">
                <a:solidFill>
                  <a:srgbClr val="FFFFFF"/>
                </a:solidFill>
                <a:latin typeface="Calibri"/>
                <a:cs typeface="Calibri"/>
              </a:rPr>
              <a:t>n</a:t>
            </a:r>
            <a:r>
              <a:rPr sz="3200" dirty="0">
                <a:solidFill>
                  <a:srgbClr val="FFFFFF"/>
                </a:solidFill>
                <a:latin typeface="Calibri"/>
                <a:cs typeface="Calibri"/>
              </a:rPr>
              <a:t>t</a:t>
            </a:r>
            <a:endParaRPr sz="320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B5CAE861-EA69-45CF-BF6E-73084C7BBED6}"/>
              </a:ext>
            </a:extLst>
          </p:cNvPr>
          <p:cNvSpPr txBox="1"/>
          <p:nvPr/>
        </p:nvSpPr>
        <p:spPr>
          <a:xfrm>
            <a:off x="266191" y="147921"/>
            <a:ext cx="8187690" cy="1087477"/>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created by the sun through the day</a:t>
            </a:r>
          </a:p>
          <a:p>
            <a:pPr marL="355600" indent="-342900">
              <a:spcBef>
                <a:spcPts val="430"/>
              </a:spcBef>
              <a:buClr>
                <a:srgbClr val="3B3B3B"/>
              </a:buClr>
              <a:buFont typeface="Arial"/>
              <a:buChar char="•"/>
              <a:tabLst>
                <a:tab pos="355600" algn="l"/>
              </a:tabLst>
            </a:pPr>
            <a:r>
              <a:rPr lang="en-GB" sz="1600" dirty="0">
                <a:latin typeface="Arial"/>
                <a:cs typeface="Arial"/>
              </a:rPr>
              <a:t>r</a:t>
            </a:r>
            <a:r>
              <a:rPr lang="en-GB" sz="1600" spc="-10" dirty="0">
                <a:latin typeface="Arial"/>
                <a:cs typeface="Arial"/>
              </a:rPr>
              <a:t>e</a:t>
            </a:r>
            <a:r>
              <a:rPr lang="en-GB" sz="1600" dirty="0">
                <a:latin typeface="Arial"/>
                <a:cs typeface="Arial"/>
              </a:rPr>
              <a:t>cog</a:t>
            </a:r>
            <a:r>
              <a:rPr lang="en-GB" sz="1600" spc="5" dirty="0">
                <a:latin typeface="Arial"/>
                <a:cs typeface="Arial"/>
              </a:rPr>
              <a:t>n</a:t>
            </a:r>
            <a:r>
              <a:rPr lang="en-GB" sz="1600" dirty="0">
                <a:latin typeface="Arial"/>
                <a:cs typeface="Arial"/>
              </a:rPr>
              <a:t>ise</a:t>
            </a:r>
            <a:r>
              <a:rPr lang="en-GB" sz="1600" spc="-10" dirty="0">
                <a:latin typeface="Arial"/>
                <a:cs typeface="Arial"/>
              </a:rPr>
              <a:t> </a:t>
            </a:r>
            <a:r>
              <a:rPr lang="en-GB" sz="1600" dirty="0">
                <a:latin typeface="Arial"/>
                <a:cs typeface="Arial"/>
              </a:rPr>
              <a:t>t</a:t>
            </a:r>
            <a:r>
              <a:rPr lang="en-GB" sz="1600" spc="5" dirty="0">
                <a:latin typeface="Arial"/>
                <a:cs typeface="Arial"/>
              </a:rPr>
              <a:t>h</a:t>
            </a:r>
            <a:r>
              <a:rPr lang="en-GB" sz="1600" dirty="0">
                <a:latin typeface="Arial"/>
                <a:cs typeface="Arial"/>
              </a:rPr>
              <a:t>at l</a:t>
            </a:r>
            <a:r>
              <a:rPr lang="en-GB" sz="1600" spc="5" dirty="0">
                <a:latin typeface="Arial"/>
                <a:cs typeface="Arial"/>
              </a:rPr>
              <a:t>i</a:t>
            </a:r>
            <a:r>
              <a:rPr lang="en-GB" sz="1600" dirty="0">
                <a:latin typeface="Arial"/>
                <a:cs typeface="Arial"/>
              </a:rPr>
              <a:t>g</a:t>
            </a:r>
            <a:r>
              <a:rPr lang="en-GB" sz="1600" spc="5" dirty="0">
                <a:latin typeface="Arial"/>
                <a:cs typeface="Arial"/>
              </a:rPr>
              <a:t>h</a:t>
            </a:r>
            <a:r>
              <a:rPr lang="en-GB" sz="1600" dirty="0">
                <a:latin typeface="Arial"/>
                <a:cs typeface="Arial"/>
              </a:rPr>
              <a:t>t</a:t>
            </a:r>
            <a:r>
              <a:rPr lang="en-GB" sz="1600" spc="-20" dirty="0">
                <a:latin typeface="Arial"/>
                <a:cs typeface="Arial"/>
              </a:rPr>
              <a:t> </a:t>
            </a:r>
            <a:r>
              <a:rPr lang="en-GB" sz="1600" dirty="0">
                <a:latin typeface="Arial"/>
                <a:cs typeface="Arial"/>
              </a:rPr>
              <a:t>from the sun</a:t>
            </a:r>
            <a:r>
              <a:rPr lang="en-GB" sz="1600" spc="-5" dirty="0">
                <a:latin typeface="Arial"/>
                <a:cs typeface="Arial"/>
              </a:rPr>
              <a:t> </a:t>
            </a:r>
            <a:r>
              <a:rPr lang="en-GB" sz="1600" dirty="0">
                <a:latin typeface="Arial"/>
                <a:cs typeface="Arial"/>
              </a:rPr>
              <a:t>c</a:t>
            </a:r>
            <a:r>
              <a:rPr lang="en-GB" sz="1600" spc="-10" dirty="0">
                <a:latin typeface="Arial"/>
                <a:cs typeface="Arial"/>
              </a:rPr>
              <a:t>a</a:t>
            </a:r>
            <a:r>
              <a:rPr lang="en-GB" sz="1600" dirty="0">
                <a:latin typeface="Arial"/>
                <a:cs typeface="Arial"/>
              </a:rPr>
              <a:t>n</a:t>
            </a:r>
            <a:r>
              <a:rPr lang="en-GB" sz="1600" spc="5" dirty="0">
                <a:latin typeface="Arial"/>
                <a:cs typeface="Arial"/>
              </a:rPr>
              <a:t> </a:t>
            </a:r>
            <a:r>
              <a:rPr lang="en-GB" sz="1600" dirty="0">
                <a:latin typeface="Arial"/>
                <a:cs typeface="Arial"/>
              </a:rPr>
              <a:t>be </a:t>
            </a:r>
            <a:r>
              <a:rPr lang="en-GB" sz="1600" spc="5" dirty="0">
                <a:latin typeface="Arial"/>
                <a:cs typeface="Arial"/>
              </a:rPr>
              <a:t>d</a:t>
            </a:r>
            <a:r>
              <a:rPr lang="en-GB" sz="1600" dirty="0">
                <a:latin typeface="Arial"/>
                <a:cs typeface="Arial"/>
              </a:rPr>
              <a:t>ange</a:t>
            </a:r>
            <a:r>
              <a:rPr lang="en-GB" sz="1600" spc="-10" dirty="0">
                <a:latin typeface="Arial"/>
                <a:cs typeface="Arial"/>
              </a:rPr>
              <a:t>r</a:t>
            </a:r>
            <a:r>
              <a:rPr lang="en-GB" sz="1600" dirty="0">
                <a:latin typeface="Arial"/>
                <a:cs typeface="Arial"/>
              </a:rPr>
              <a:t>o</a:t>
            </a:r>
            <a:r>
              <a:rPr lang="en-GB" sz="1600" spc="5" dirty="0">
                <a:latin typeface="Arial"/>
                <a:cs typeface="Arial"/>
              </a:rPr>
              <a:t>u</a:t>
            </a:r>
            <a:r>
              <a:rPr lang="en-GB" sz="1600" dirty="0">
                <a:latin typeface="Arial"/>
                <a:cs typeface="Arial"/>
              </a:rPr>
              <a:t>s</a:t>
            </a:r>
            <a:r>
              <a:rPr lang="en-GB" sz="1600" spc="-15" dirty="0">
                <a:latin typeface="Arial"/>
                <a:cs typeface="Arial"/>
              </a:rPr>
              <a:t> </a:t>
            </a:r>
            <a:r>
              <a:rPr lang="en-GB" sz="1600" dirty="0">
                <a:latin typeface="Arial"/>
                <a:cs typeface="Arial"/>
              </a:rPr>
              <a:t>and that there a</a:t>
            </a:r>
            <a:r>
              <a:rPr lang="en-GB" sz="1600" spc="-10" dirty="0">
                <a:latin typeface="Arial"/>
                <a:cs typeface="Arial"/>
              </a:rPr>
              <a:t>r</a:t>
            </a:r>
            <a:r>
              <a:rPr lang="en-GB" sz="1600" dirty="0">
                <a:latin typeface="Arial"/>
                <a:cs typeface="Arial"/>
              </a:rPr>
              <a:t>e </a:t>
            </a:r>
            <a:r>
              <a:rPr lang="en-GB" sz="1600" spc="35" dirty="0">
                <a:latin typeface="Arial"/>
                <a:cs typeface="Arial"/>
              </a:rPr>
              <a:t>w</a:t>
            </a:r>
            <a:r>
              <a:rPr lang="en-GB" sz="1600" dirty="0">
                <a:latin typeface="Arial"/>
                <a:cs typeface="Arial"/>
              </a:rPr>
              <a:t>a</a:t>
            </a:r>
            <a:r>
              <a:rPr lang="en-GB" sz="1600" spc="-25" dirty="0">
                <a:latin typeface="Arial"/>
                <a:cs typeface="Arial"/>
              </a:rPr>
              <a:t>y</a:t>
            </a:r>
            <a:r>
              <a:rPr lang="en-GB" sz="1600" dirty="0">
                <a:latin typeface="Arial"/>
                <a:cs typeface="Arial"/>
              </a:rPr>
              <a:t>s</a:t>
            </a:r>
            <a:r>
              <a:rPr lang="en-GB" sz="1600" spc="-15" dirty="0">
                <a:latin typeface="Arial"/>
                <a:cs typeface="Arial"/>
              </a:rPr>
              <a:t> </a:t>
            </a:r>
            <a:r>
              <a:rPr lang="en-GB" sz="1600" dirty="0">
                <a:latin typeface="Arial"/>
                <a:cs typeface="Arial"/>
              </a:rPr>
              <a:t>to prote</a:t>
            </a:r>
            <a:r>
              <a:rPr lang="en-GB" sz="1600" spc="-10" dirty="0">
                <a:latin typeface="Arial"/>
                <a:cs typeface="Arial"/>
              </a:rPr>
              <a:t>c</a:t>
            </a:r>
            <a:r>
              <a:rPr lang="en-GB" sz="1600" dirty="0">
                <a:latin typeface="Arial"/>
                <a:cs typeface="Arial"/>
              </a:rPr>
              <a:t>t t</a:t>
            </a:r>
            <a:r>
              <a:rPr lang="en-GB" sz="1600" spc="5" dirty="0">
                <a:latin typeface="Arial"/>
                <a:cs typeface="Arial"/>
              </a:rPr>
              <a:t>h</a:t>
            </a:r>
            <a:r>
              <a:rPr lang="en-GB" sz="1600" dirty="0">
                <a:latin typeface="Arial"/>
                <a:cs typeface="Arial"/>
              </a:rPr>
              <a:t>eir</a:t>
            </a:r>
            <a:r>
              <a:rPr lang="en-GB" sz="1600" spc="-10" dirty="0">
                <a:latin typeface="Arial"/>
                <a:cs typeface="Arial"/>
              </a:rPr>
              <a:t> </a:t>
            </a:r>
            <a:r>
              <a:rPr lang="en-GB" sz="1600" dirty="0">
                <a:latin typeface="Arial"/>
                <a:cs typeface="Arial"/>
              </a:rPr>
              <a:t>e</a:t>
            </a:r>
            <a:r>
              <a:rPr lang="en-GB" sz="1600" spc="-20" dirty="0">
                <a:latin typeface="Arial"/>
                <a:cs typeface="Arial"/>
              </a:rPr>
              <a:t>y</a:t>
            </a:r>
            <a:r>
              <a:rPr lang="en-GB" sz="1600" dirty="0">
                <a:latin typeface="Arial"/>
                <a:cs typeface="Arial"/>
              </a:rPr>
              <a:t>es</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
        <p:nvSpPr>
          <p:cNvPr id="3" name="TextBox 2">
            <a:extLst>
              <a:ext uri="{FF2B5EF4-FFF2-40B4-BE49-F238E27FC236}">
                <a16:creationId xmlns:a16="http://schemas.microsoft.com/office/drawing/2014/main" id="{34A3293B-0906-4D22-A7F3-4E2654A04467}"/>
              </a:ext>
            </a:extLst>
          </p:cNvPr>
          <p:cNvSpPr txBox="1"/>
          <p:nvPr/>
        </p:nvSpPr>
        <p:spPr>
          <a:xfrm>
            <a:off x="266191" y="1489534"/>
            <a:ext cx="8496809" cy="1200329"/>
          </a:xfrm>
          <a:prstGeom prst="rect">
            <a:avLst/>
          </a:prstGeom>
          <a:noFill/>
        </p:spPr>
        <p:txBody>
          <a:bodyPr wrap="square" rtlCol="0">
            <a:spAutoFit/>
          </a:bodyPr>
          <a:lstStyle/>
          <a:p>
            <a:r>
              <a:rPr lang="en-GB" dirty="0"/>
              <a:t>The children went outside at different times during the day and stood on the same spot, facing the same direction and made the same shape with their bodies. A friend drew around their shadow each time. Before going outside, the teacher talked to them about not looking directly at the sun. </a:t>
            </a:r>
          </a:p>
        </p:txBody>
      </p:sp>
      <p:sp>
        <p:nvSpPr>
          <p:cNvPr id="5" name="TextBox 4">
            <a:extLst>
              <a:ext uri="{FF2B5EF4-FFF2-40B4-BE49-F238E27FC236}">
                <a16:creationId xmlns:a16="http://schemas.microsoft.com/office/drawing/2014/main" id="{EFD1C7B1-F4EF-4156-AD63-1996160FF0D0}"/>
              </a:ext>
            </a:extLst>
          </p:cNvPr>
          <p:cNvSpPr txBox="1"/>
          <p:nvPr/>
        </p:nvSpPr>
        <p:spPr>
          <a:xfrm>
            <a:off x="4697513" y="3379745"/>
            <a:ext cx="4180295" cy="2585323"/>
          </a:xfrm>
          <a:prstGeom prst="rect">
            <a:avLst/>
          </a:prstGeom>
          <a:noFill/>
        </p:spPr>
        <p:txBody>
          <a:bodyPr wrap="square" rtlCol="0">
            <a:spAutoFit/>
          </a:bodyPr>
          <a:lstStyle/>
          <a:p>
            <a:r>
              <a:rPr lang="en-GB" dirty="0">
                <a:solidFill>
                  <a:schemeClr val="accent3"/>
                </a:solidFill>
              </a:rPr>
              <a:t>Each time we came out the shadow had moved round on the floor. It also got smaller and then bigger.</a:t>
            </a:r>
          </a:p>
          <a:p>
            <a:endParaRPr lang="en-GB" dirty="0">
              <a:solidFill>
                <a:schemeClr val="accent3"/>
              </a:solidFill>
            </a:endParaRPr>
          </a:p>
          <a:p>
            <a:r>
              <a:rPr lang="en-GB" dirty="0"/>
              <a:t>NB Looking at how shadows caused by the sun change through the day can be left until year 5 when they are learning about how the sun appears to move across the sky.</a:t>
            </a:r>
          </a:p>
        </p:txBody>
      </p:sp>
      <p:sp>
        <p:nvSpPr>
          <p:cNvPr id="6" name="TextBox 5">
            <a:extLst>
              <a:ext uri="{FF2B5EF4-FFF2-40B4-BE49-F238E27FC236}">
                <a16:creationId xmlns:a16="http://schemas.microsoft.com/office/drawing/2014/main" id="{1A1DA3FA-799B-4D0D-8D7C-094CDC404B66}"/>
              </a:ext>
            </a:extLst>
          </p:cNvPr>
          <p:cNvSpPr txBox="1"/>
          <p:nvPr/>
        </p:nvSpPr>
        <p:spPr>
          <a:xfrm>
            <a:off x="266191" y="2725120"/>
            <a:ext cx="8496808" cy="646331"/>
          </a:xfrm>
          <a:prstGeom prst="rect">
            <a:avLst/>
          </a:prstGeom>
          <a:noFill/>
        </p:spPr>
        <p:txBody>
          <a:bodyPr wrap="square" rtlCol="0">
            <a:spAutoFit/>
          </a:bodyPr>
          <a:lstStyle/>
          <a:p>
            <a:r>
              <a:rPr lang="en-GB" dirty="0">
                <a:solidFill>
                  <a:schemeClr val="accent3"/>
                </a:solidFill>
              </a:rPr>
              <a:t>We used special glasses when we watched the eclipse. Sunglasses make it safer but you still shouldn’t look right at the sun.</a:t>
            </a:r>
          </a:p>
        </p:txBody>
      </p:sp>
      <p:pic>
        <p:nvPicPr>
          <p:cNvPr id="8" name="Picture 7">
            <a:extLst>
              <a:ext uri="{FF2B5EF4-FFF2-40B4-BE49-F238E27FC236}">
                <a16:creationId xmlns:a16="http://schemas.microsoft.com/office/drawing/2014/main" id="{EB06C0DF-84FE-490F-AFFC-286346061DB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9617" y="3560728"/>
            <a:ext cx="4115340" cy="2746802"/>
          </a:xfrm>
          <a:prstGeom prst="rect">
            <a:avLst/>
          </a:prstGeom>
        </p:spPr>
      </p:pic>
    </p:spTree>
    <p:extLst>
      <p:ext uri="{BB962C8B-B14F-4D97-AF65-F5344CB8AC3E}">
        <p14:creationId xmlns:p14="http://schemas.microsoft.com/office/powerpoint/2010/main" val="3287163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dow stick exp 1">
            <a:extLst>
              <a:ext uri="{FF2B5EF4-FFF2-40B4-BE49-F238E27FC236}">
                <a16:creationId xmlns:a16="http://schemas.microsoft.com/office/drawing/2014/main" id="{BF5FA216-15F0-4C09-9812-B2A69C8256D3}"/>
              </a:ext>
            </a:extLst>
          </p:cNvPr>
          <p:cNvPicPr>
            <a:picLocks noGrp="1" noChangeAspect="1"/>
          </p:cNvPicPr>
          <p:nvPr isPhoto="1"/>
        </p:nvPicPr>
        <p:blipFill>
          <a:blip r:embed="rId2" cstate="email">
            <a:lum/>
            <a:extLst>
              <a:ext uri="{28A0092B-C50C-407E-A947-70E740481C1C}">
                <a14:useLocalDpi xmlns:a14="http://schemas.microsoft.com/office/drawing/2010/main"/>
              </a:ext>
            </a:extLst>
          </a:blip>
          <a:stretch>
            <a:fillRect/>
          </a:stretch>
        </p:blipFill>
        <p:spPr>
          <a:xfrm>
            <a:off x="266191" y="1059929"/>
            <a:ext cx="2865854" cy="2140472"/>
          </a:xfrm>
          <a:prstGeom prst="rect">
            <a:avLst/>
          </a:prstGeom>
        </p:spPr>
      </p:pic>
      <p:sp>
        <p:nvSpPr>
          <p:cNvPr id="4" name="object 2">
            <a:extLst>
              <a:ext uri="{FF2B5EF4-FFF2-40B4-BE49-F238E27FC236}">
                <a16:creationId xmlns:a16="http://schemas.microsoft.com/office/drawing/2014/main" id="{62602393-C08F-4720-B5F5-66F0A914EF1F}"/>
              </a:ext>
            </a:extLst>
          </p:cNvPr>
          <p:cNvSpPr txBox="1"/>
          <p:nvPr/>
        </p:nvSpPr>
        <p:spPr>
          <a:xfrm>
            <a:off x="266191" y="147921"/>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Exploring shadows created by the sun through the day (contd.)</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
        <p:nvSpPr>
          <p:cNvPr id="5" name="TextBox 4">
            <a:extLst>
              <a:ext uri="{FF2B5EF4-FFF2-40B4-BE49-F238E27FC236}">
                <a16:creationId xmlns:a16="http://schemas.microsoft.com/office/drawing/2014/main" id="{22E79CA7-8281-4D90-927D-4BEB4234BC16}"/>
              </a:ext>
            </a:extLst>
          </p:cNvPr>
          <p:cNvSpPr txBox="1"/>
          <p:nvPr/>
        </p:nvSpPr>
        <p:spPr>
          <a:xfrm>
            <a:off x="3276600" y="1059928"/>
            <a:ext cx="5791200" cy="1323439"/>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given different equipment to gather better data about how the length of a shadow changed with the position of the sun during the course of the day. The torch represents the sun and the arch is labelled with the sun position at different times of the day.</a:t>
            </a:r>
            <a:endParaRPr lang="en-GB" sz="1600" dirty="0">
              <a:solidFill>
                <a:schemeClr val="accent1"/>
              </a:solidFill>
              <a:latin typeface="Arial" panose="020B0604020202020204" pitchFamily="34" charset="0"/>
              <a:cs typeface="Arial" panose="020B0604020202020204" pitchFamily="34" charset="0"/>
            </a:endParaRPr>
          </a:p>
        </p:txBody>
      </p:sp>
      <p:pic>
        <p:nvPicPr>
          <p:cNvPr id="10" name="Picture 9" descr="Shadow stick investigation">
            <a:extLst>
              <a:ext uri="{FF2B5EF4-FFF2-40B4-BE49-F238E27FC236}">
                <a16:creationId xmlns:a16="http://schemas.microsoft.com/office/drawing/2014/main" id="{2EC75CDB-0483-40D0-A8A1-08567279788A}"/>
              </a:ext>
            </a:extLst>
          </p:cNvPr>
          <p:cNvPicPr>
            <a:picLocks noGrp="1" noChangeAspect="1"/>
          </p:cNvPicPr>
          <p:nvPr isPhoto="1"/>
        </p:nvPicPr>
        <p:blipFill rotWithShape="1">
          <a:blip r:embed="rId3" cstate="email">
            <a:lum/>
            <a:extLst>
              <a:ext uri="{28A0092B-C50C-407E-A947-70E740481C1C}">
                <a14:useLocalDpi xmlns:a14="http://schemas.microsoft.com/office/drawing/2010/main"/>
              </a:ext>
            </a:extLst>
          </a:blip>
          <a:srcRect/>
          <a:stretch/>
        </p:blipFill>
        <p:spPr>
          <a:xfrm>
            <a:off x="3286010" y="2629588"/>
            <a:ext cx="5591799" cy="3459518"/>
          </a:xfrm>
          <a:prstGeom prst="rect">
            <a:avLst/>
          </a:prstGeom>
        </p:spPr>
      </p:pic>
      <p:sp>
        <p:nvSpPr>
          <p:cNvPr id="11" name="TextBox 10">
            <a:extLst>
              <a:ext uri="{FF2B5EF4-FFF2-40B4-BE49-F238E27FC236}">
                <a16:creationId xmlns:a16="http://schemas.microsoft.com/office/drawing/2014/main" id="{10662C75-AD98-438A-B8E2-95D1206AD381}"/>
              </a:ext>
            </a:extLst>
          </p:cNvPr>
          <p:cNvSpPr txBox="1"/>
          <p:nvPr/>
        </p:nvSpPr>
        <p:spPr>
          <a:xfrm>
            <a:off x="76201" y="3352800"/>
            <a:ext cx="2865854" cy="830997"/>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When it’s early or late it will be long and when it is midday it will be short.</a:t>
            </a:r>
          </a:p>
        </p:txBody>
      </p:sp>
      <p:cxnSp>
        <p:nvCxnSpPr>
          <p:cNvPr id="12" name="Straight Arrow Connector 11">
            <a:extLst>
              <a:ext uri="{FF2B5EF4-FFF2-40B4-BE49-F238E27FC236}">
                <a16:creationId xmlns:a16="http://schemas.microsoft.com/office/drawing/2014/main" id="{8771A389-42DF-464F-B974-574F4F71F0F2}"/>
              </a:ext>
            </a:extLst>
          </p:cNvPr>
          <p:cNvCxnSpPr>
            <a:cxnSpLocks/>
            <a:stCxn id="11" idx="3"/>
          </p:cNvCxnSpPr>
          <p:nvPr/>
        </p:nvCxnSpPr>
        <p:spPr>
          <a:xfrm flipV="1">
            <a:off x="2942055" y="3075677"/>
            <a:ext cx="563145" cy="6926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53A41DE-FAD2-4325-BA88-B4DDBDFFBEE6}"/>
              </a:ext>
            </a:extLst>
          </p:cNvPr>
          <p:cNvSpPr txBox="1"/>
          <p:nvPr/>
        </p:nvSpPr>
        <p:spPr>
          <a:xfrm>
            <a:off x="112226" y="4419600"/>
            <a:ext cx="2829829" cy="1323439"/>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uses his learning from the previous activities to predict how the shadow will change, which is then confirmed by the results.</a:t>
            </a:r>
          </a:p>
        </p:txBody>
      </p:sp>
    </p:spTree>
    <p:extLst>
      <p:ext uri="{BB962C8B-B14F-4D97-AF65-F5344CB8AC3E}">
        <p14:creationId xmlns:p14="http://schemas.microsoft.com/office/powerpoint/2010/main" val="1916382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adowstick results">
            <a:extLst>
              <a:ext uri="{FF2B5EF4-FFF2-40B4-BE49-F238E27FC236}">
                <a16:creationId xmlns:a16="http://schemas.microsoft.com/office/drawing/2014/main" id="{8922CDB3-20AF-4B22-B7E9-340DB0E6E9EF}"/>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825501" y="546099"/>
            <a:ext cx="4419600" cy="5156201"/>
          </a:xfrm>
          <a:prstGeom prst="rect">
            <a:avLst/>
          </a:prstGeom>
        </p:spPr>
      </p:pic>
      <p:sp>
        <p:nvSpPr>
          <p:cNvPr id="4" name="TextBox 3">
            <a:extLst>
              <a:ext uri="{FF2B5EF4-FFF2-40B4-BE49-F238E27FC236}">
                <a16:creationId xmlns:a16="http://schemas.microsoft.com/office/drawing/2014/main" id="{6B7ABAB2-6759-4BF6-8480-31B1D4C64708}"/>
              </a:ext>
            </a:extLst>
          </p:cNvPr>
          <p:cNvSpPr txBox="1"/>
          <p:nvPr/>
        </p:nvSpPr>
        <p:spPr>
          <a:xfrm>
            <a:off x="5867400" y="838200"/>
            <a:ext cx="2895600" cy="1077218"/>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chooses a suitable scale to fit the measurements, however he has not put the scale on the y axis.</a:t>
            </a:r>
          </a:p>
        </p:txBody>
      </p:sp>
      <p:sp>
        <p:nvSpPr>
          <p:cNvPr id="5" name="TextBox 4">
            <a:extLst>
              <a:ext uri="{FF2B5EF4-FFF2-40B4-BE49-F238E27FC236}">
                <a16:creationId xmlns:a16="http://schemas.microsoft.com/office/drawing/2014/main" id="{B22D7169-87F3-42A2-8D46-1F6B83D73D38}"/>
              </a:ext>
            </a:extLst>
          </p:cNvPr>
          <p:cNvSpPr txBox="1"/>
          <p:nvPr/>
        </p:nvSpPr>
        <p:spPr>
          <a:xfrm>
            <a:off x="5867400" y="2133600"/>
            <a:ext cx="2819400" cy="1569660"/>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NB Continuous data of this sort should be plotted as a line graph. However in year 3 this is not appropriate so would be better presented as a series of lines.</a:t>
            </a:r>
          </a:p>
        </p:txBody>
      </p:sp>
      <p:sp>
        <p:nvSpPr>
          <p:cNvPr id="6" name="object 2">
            <a:extLst>
              <a:ext uri="{FF2B5EF4-FFF2-40B4-BE49-F238E27FC236}">
                <a16:creationId xmlns:a16="http://schemas.microsoft.com/office/drawing/2014/main" id="{FA6FC330-DE68-4860-9B91-85C07EFA15DF}"/>
              </a:ext>
            </a:extLst>
          </p:cNvPr>
          <p:cNvSpPr txBox="1"/>
          <p:nvPr/>
        </p:nvSpPr>
        <p:spPr>
          <a:xfrm>
            <a:off x="266191" y="147921"/>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Presenting the results of the shadow investigation</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graphicFrame>
        <p:nvGraphicFramePr>
          <p:cNvPr id="7" name="Chart 6">
            <a:extLst>
              <a:ext uri="{FF2B5EF4-FFF2-40B4-BE49-F238E27FC236}">
                <a16:creationId xmlns:a16="http://schemas.microsoft.com/office/drawing/2014/main" id="{39187A8E-C092-4FAF-86AC-827F1A0802F9}"/>
              </a:ext>
            </a:extLst>
          </p:cNvPr>
          <p:cNvGraphicFramePr>
            <a:graphicFrameLocks/>
          </p:cNvGraphicFramePr>
          <p:nvPr>
            <p:extLst>
              <p:ext uri="{D42A27DB-BD31-4B8C-83A1-F6EECF244321}">
                <p14:modId xmlns:p14="http://schemas.microsoft.com/office/powerpoint/2010/main" val="2903937798"/>
              </p:ext>
            </p:extLst>
          </p:nvPr>
        </p:nvGraphicFramePr>
        <p:xfrm>
          <a:off x="6343650" y="3887391"/>
          <a:ext cx="1866900" cy="28932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4722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dowstick results">
            <a:extLst>
              <a:ext uri="{FF2B5EF4-FFF2-40B4-BE49-F238E27FC236}">
                <a16:creationId xmlns:a16="http://schemas.microsoft.com/office/drawing/2014/main" id="{D1AD5243-FD67-4D1C-AF01-A7664B7092B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431880" y="-272392"/>
            <a:ext cx="4467929" cy="6841511"/>
          </a:xfrm>
          <a:prstGeom prst="rect">
            <a:avLst/>
          </a:prstGeom>
        </p:spPr>
      </p:pic>
      <p:sp>
        <p:nvSpPr>
          <p:cNvPr id="4" name="object 2">
            <a:extLst>
              <a:ext uri="{FF2B5EF4-FFF2-40B4-BE49-F238E27FC236}">
                <a16:creationId xmlns:a16="http://schemas.microsoft.com/office/drawing/2014/main" id="{E8626C35-DA5E-4E89-BA6F-4C49A3965C3B}"/>
              </a:ext>
            </a:extLst>
          </p:cNvPr>
          <p:cNvSpPr txBox="1"/>
          <p:nvPr/>
        </p:nvSpPr>
        <p:spPr>
          <a:xfrm>
            <a:off x="266191" y="147921"/>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Interpreting the results of the shadow investigation</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
        <p:nvSpPr>
          <p:cNvPr id="2" name="TextBox 1">
            <a:extLst>
              <a:ext uri="{FF2B5EF4-FFF2-40B4-BE49-F238E27FC236}">
                <a16:creationId xmlns:a16="http://schemas.microsoft.com/office/drawing/2014/main" id="{7C61BF96-A425-4228-B0D1-49B7B41FAAD2}"/>
              </a:ext>
            </a:extLst>
          </p:cNvPr>
          <p:cNvSpPr txBox="1"/>
          <p:nvPr/>
        </p:nvSpPr>
        <p:spPr>
          <a:xfrm>
            <a:off x="7315200" y="1676400"/>
            <a:ext cx="1562609" cy="2616101"/>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Max talks about a range of results and explains why the length changes based on the position of the sun.</a:t>
            </a:r>
          </a:p>
          <a:p>
            <a:endParaRPr lang="en-GB" sz="1600" dirty="0">
              <a:solidFill>
                <a:schemeClr val="accent1"/>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C49FFD9-EDD0-49E6-8DBA-A8376F0B27A9}"/>
              </a:ext>
            </a:extLst>
          </p:cNvPr>
          <p:cNvSpPr txBox="1"/>
          <p:nvPr/>
        </p:nvSpPr>
        <p:spPr>
          <a:xfrm>
            <a:off x="266191" y="5562600"/>
            <a:ext cx="8611618" cy="584775"/>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identifies patterns in the data that he has gathered and can explain this by linking back to the position of the light source. He is secure on this objective.</a:t>
            </a:r>
          </a:p>
        </p:txBody>
      </p:sp>
    </p:spTree>
    <p:extLst>
      <p:ext uri="{BB962C8B-B14F-4D97-AF65-F5344CB8AC3E}">
        <p14:creationId xmlns:p14="http://schemas.microsoft.com/office/powerpoint/2010/main" val="13777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B2132-6724-40EF-8A3D-CD2F9B2E15BB}"/>
              </a:ext>
            </a:extLst>
          </p:cNvPr>
          <p:cNvSpPr/>
          <p:nvPr/>
        </p:nvSpPr>
        <p:spPr>
          <a:xfrm>
            <a:off x="266191" y="732779"/>
            <a:ext cx="8610600" cy="5841536"/>
          </a:xfrm>
          <a:prstGeom prst="rect">
            <a:avLst/>
          </a:prstGeom>
        </p:spPr>
        <p:txBody>
          <a:bodyPr wrap="square">
            <a:spAutoFit/>
          </a:bodyPr>
          <a:lstStyle/>
          <a:p>
            <a:pPr>
              <a:lnSpc>
                <a:spcPct val="107000"/>
              </a:lnSpc>
              <a:spcAft>
                <a:spcPts val="800"/>
              </a:spcAft>
            </a:pPr>
            <a:r>
              <a:rPr lang="en-GB" sz="1600" dirty="0">
                <a:latin typeface="Arial" panose="020B0604020202020204" pitchFamily="34" charset="0"/>
                <a:ea typeface="Calibri" panose="020F0502020204030204" pitchFamily="34" charset="0"/>
                <a:cs typeface="Arial" panose="020B0604020202020204" pitchFamily="34" charset="0"/>
              </a:rPr>
              <a:t>The teacher talked to Max and his Partner about the investigation and how this knowledge could be used.</a:t>
            </a:r>
            <a:endParaRPr lang="en-GB" sz="1600" dirty="0">
              <a:solidFill>
                <a:srgbClr val="7030A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Teachers - Can we use what we know about the movement of shadows to tell the time?</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You could use a big metal pole with numbers around. The shadow would move around so if it was small it would be between 11 and 12 o’clock. It would tell you roughly the time. </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Teacher - That’s a good idea. How does that work?</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Well what happens is the sun would be there and it would be the perfect spot at 5 o’clock. The sun is here and the shadow is here. [Points with hands and using one hand as the sun and the other on the table to make a shadow] You would need to use something to block the light like a pole.</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Teacher - How would you know if it was morning or afternoon?</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Well, on that side it would be morning and that side it would be the afternoon.</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Teacher - And what about the night?</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It’s night so there couldn’t be a shadow because there is no sun! [Looks at the teacher as though she’s gone mad] </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Another child - I’ve seen a clock with a semi-circle and a big stick. You can tell the time by looking at the shadow.</a:t>
            </a:r>
          </a:p>
          <a:p>
            <a:pPr>
              <a:lnSpc>
                <a:spcPct val="107000"/>
              </a:lnSpc>
              <a:spcAft>
                <a:spcPts val="800"/>
              </a:spcAft>
            </a:pPr>
            <a:r>
              <a:rPr lang="en-GB" sz="1600" dirty="0">
                <a:solidFill>
                  <a:schemeClr val="accent3"/>
                </a:solidFill>
                <a:latin typeface="Arial" panose="020B0604020202020204" pitchFamily="34" charset="0"/>
                <a:ea typeface="Calibri" panose="020F0502020204030204" pitchFamily="34" charset="0"/>
                <a:cs typeface="Arial" panose="020B0604020202020204" pitchFamily="34" charset="0"/>
              </a:rPr>
              <a:t>Max - Oh yes, it’s a sundial-that’s what I was thinking of.</a:t>
            </a:r>
            <a:endParaRPr lang="en-GB" sz="160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object 2">
            <a:extLst>
              <a:ext uri="{FF2B5EF4-FFF2-40B4-BE49-F238E27FC236}">
                <a16:creationId xmlns:a16="http://schemas.microsoft.com/office/drawing/2014/main" id="{DD6DC9BC-1427-4D06-9D66-9CB41B9024CA}"/>
              </a:ext>
            </a:extLst>
          </p:cNvPr>
          <p:cNvSpPr txBox="1"/>
          <p:nvPr/>
        </p:nvSpPr>
        <p:spPr>
          <a:xfrm>
            <a:off x="266191" y="154828"/>
            <a:ext cx="8187690" cy="543739"/>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Applying knowledge gained from the shadow investigation</a:t>
            </a: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fi</a:t>
            </a:r>
            <a:r>
              <a:rPr lang="en-GB" sz="1600" spc="5" dirty="0">
                <a:solidFill>
                  <a:srgbClr val="3B3B3B"/>
                </a:solidFill>
                <a:latin typeface="Arial"/>
                <a:cs typeface="Arial"/>
              </a:rPr>
              <a:t>n</a:t>
            </a:r>
            <a:r>
              <a:rPr lang="en-GB" sz="1600" dirty="0">
                <a:solidFill>
                  <a:srgbClr val="3B3B3B"/>
                </a:solidFill>
                <a:latin typeface="Arial"/>
                <a:cs typeface="Arial"/>
              </a:rPr>
              <a:t>d patt</a:t>
            </a:r>
            <a:r>
              <a:rPr lang="en-GB" sz="1600" spc="-10" dirty="0">
                <a:solidFill>
                  <a:srgbClr val="3B3B3B"/>
                </a:solidFill>
                <a:latin typeface="Arial"/>
                <a:cs typeface="Arial"/>
              </a:rPr>
              <a:t>e</a:t>
            </a:r>
            <a:r>
              <a:rPr lang="en-GB" sz="1600" dirty="0">
                <a:solidFill>
                  <a:srgbClr val="3B3B3B"/>
                </a:solidFill>
                <a:latin typeface="Arial"/>
                <a:cs typeface="Arial"/>
              </a:rPr>
              <a:t>rns in</a:t>
            </a:r>
            <a:r>
              <a:rPr lang="en-GB" sz="1600" spc="-5" dirty="0">
                <a:solidFill>
                  <a:srgbClr val="3B3B3B"/>
                </a:solidFill>
                <a:latin typeface="Arial"/>
                <a:cs typeface="Arial"/>
              </a:rPr>
              <a:t> </a:t>
            </a:r>
            <a:r>
              <a:rPr lang="en-GB" sz="1600" dirty="0">
                <a:solidFill>
                  <a:srgbClr val="3B3B3B"/>
                </a:solidFill>
                <a:latin typeface="Arial"/>
                <a:cs typeface="Arial"/>
              </a:rPr>
              <a:t>the</a:t>
            </a:r>
            <a:r>
              <a:rPr lang="en-GB" sz="1600" spc="-10" dirty="0">
                <a:solidFill>
                  <a:srgbClr val="3B3B3B"/>
                </a:solidFill>
                <a:latin typeface="Arial"/>
                <a:cs typeface="Arial"/>
              </a:rPr>
              <a:t> </a:t>
            </a:r>
            <a:r>
              <a:rPr lang="en-GB" sz="1600" spc="35" dirty="0">
                <a:solidFill>
                  <a:srgbClr val="3B3B3B"/>
                </a:solidFill>
                <a:latin typeface="Arial"/>
                <a:cs typeface="Arial"/>
              </a:rPr>
              <a:t>w</a:t>
            </a:r>
            <a:r>
              <a:rPr lang="en-GB" sz="1600" dirty="0">
                <a:solidFill>
                  <a:srgbClr val="3B3B3B"/>
                </a:solidFill>
                <a:latin typeface="Arial"/>
                <a:cs typeface="Arial"/>
              </a:rPr>
              <a:t>ay</a:t>
            </a:r>
            <a:r>
              <a:rPr lang="en-GB" sz="1600" spc="-3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the size of</a:t>
            </a:r>
            <a:r>
              <a:rPr lang="en-GB" sz="1600" spc="-10" dirty="0">
                <a:solidFill>
                  <a:srgbClr val="3B3B3B"/>
                </a:solidFill>
                <a:latin typeface="Arial"/>
                <a:cs typeface="Arial"/>
              </a:rPr>
              <a:t> </a:t>
            </a:r>
            <a:r>
              <a:rPr lang="en-GB" sz="1600" dirty="0">
                <a:solidFill>
                  <a:srgbClr val="3B3B3B"/>
                </a:solidFill>
                <a:latin typeface="Arial"/>
                <a:cs typeface="Arial"/>
              </a:rPr>
              <a:t>sh</a:t>
            </a:r>
            <a:r>
              <a:rPr lang="en-GB" sz="1600" spc="-10" dirty="0">
                <a:solidFill>
                  <a:srgbClr val="3B3B3B"/>
                </a:solidFill>
                <a:latin typeface="Arial"/>
                <a:cs typeface="Arial"/>
              </a:rPr>
              <a:t>a</a:t>
            </a:r>
            <a:r>
              <a:rPr lang="en-GB" sz="1600" dirty="0">
                <a:solidFill>
                  <a:srgbClr val="3B3B3B"/>
                </a:solidFill>
                <a:latin typeface="Arial"/>
                <a:cs typeface="Arial"/>
              </a:rPr>
              <a:t>d</a:t>
            </a:r>
            <a:r>
              <a:rPr lang="en-GB" sz="1600" spc="5" dirty="0">
                <a:solidFill>
                  <a:srgbClr val="3B3B3B"/>
                </a:solidFill>
                <a:latin typeface="Arial"/>
                <a:cs typeface="Arial"/>
              </a:rPr>
              <a:t>o</a:t>
            </a:r>
            <a:r>
              <a:rPr lang="en-GB" sz="1600" spc="35" dirty="0">
                <a:solidFill>
                  <a:srgbClr val="3B3B3B"/>
                </a:solidFill>
                <a:latin typeface="Arial"/>
                <a:cs typeface="Arial"/>
              </a:rPr>
              <a:t>w</a:t>
            </a:r>
            <a:r>
              <a:rPr lang="en-GB" sz="1600" dirty="0">
                <a:solidFill>
                  <a:srgbClr val="3B3B3B"/>
                </a:solidFill>
                <a:latin typeface="Arial"/>
                <a:cs typeface="Arial"/>
              </a:rPr>
              <a:t>s</a:t>
            </a:r>
            <a:r>
              <a:rPr lang="en-GB" sz="1600" spc="-40" dirty="0">
                <a:solidFill>
                  <a:srgbClr val="3B3B3B"/>
                </a:solidFill>
                <a:latin typeface="Arial"/>
                <a:cs typeface="Arial"/>
              </a:rPr>
              <a:t> </a:t>
            </a:r>
            <a:r>
              <a:rPr lang="en-GB" sz="1600" dirty="0">
                <a:solidFill>
                  <a:srgbClr val="3B3B3B"/>
                </a:solidFill>
                <a:latin typeface="Arial"/>
                <a:cs typeface="Arial"/>
              </a:rPr>
              <a:t>ch</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e</a:t>
            </a:r>
            <a:endParaRPr lang="en-GB" sz="1600" dirty="0">
              <a:latin typeface="Arial"/>
              <a:cs typeface="Arial"/>
            </a:endParaRPr>
          </a:p>
        </p:txBody>
      </p:sp>
    </p:spTree>
    <p:extLst>
      <p:ext uri="{BB962C8B-B14F-4D97-AF65-F5344CB8AC3E}">
        <p14:creationId xmlns:p14="http://schemas.microsoft.com/office/powerpoint/2010/main" val="86225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37A39B-C19F-462C-AD6C-144B74FB4C0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6200" y="1934057"/>
            <a:ext cx="6934200" cy="4891118"/>
          </a:xfrm>
          <a:prstGeom prst="rect">
            <a:avLst/>
          </a:prstGeom>
        </p:spPr>
      </p:pic>
      <p:sp>
        <p:nvSpPr>
          <p:cNvPr id="4" name="TextBox 3">
            <a:extLst>
              <a:ext uri="{FF2B5EF4-FFF2-40B4-BE49-F238E27FC236}">
                <a16:creationId xmlns:a16="http://schemas.microsoft.com/office/drawing/2014/main" id="{EAD8C03A-AB50-4837-A02F-8DE299C8FA62}"/>
              </a:ext>
            </a:extLst>
          </p:cNvPr>
          <p:cNvSpPr txBox="1"/>
          <p:nvPr/>
        </p:nvSpPr>
        <p:spPr>
          <a:xfrm>
            <a:off x="7482253" y="3723382"/>
            <a:ext cx="1295400" cy="1077218"/>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This is beyond the Year 3 curriculum</a:t>
            </a:r>
          </a:p>
        </p:txBody>
      </p:sp>
      <p:cxnSp>
        <p:nvCxnSpPr>
          <p:cNvPr id="7" name="Straight Arrow Connector 6">
            <a:extLst>
              <a:ext uri="{FF2B5EF4-FFF2-40B4-BE49-F238E27FC236}">
                <a16:creationId xmlns:a16="http://schemas.microsoft.com/office/drawing/2014/main" id="{3C7C8D9F-3F7B-4814-9974-2B4804E61728}"/>
              </a:ext>
            </a:extLst>
          </p:cNvPr>
          <p:cNvCxnSpPr>
            <a:cxnSpLocks/>
          </p:cNvCxnSpPr>
          <p:nvPr/>
        </p:nvCxnSpPr>
        <p:spPr>
          <a:xfrm flipH="1">
            <a:off x="6498102" y="5943600"/>
            <a:ext cx="51229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object 2">
            <a:extLst>
              <a:ext uri="{FF2B5EF4-FFF2-40B4-BE49-F238E27FC236}">
                <a16:creationId xmlns:a16="http://schemas.microsoft.com/office/drawing/2014/main" id="{21436DC7-DA41-4231-8A7C-9655550EEBA5}"/>
              </a:ext>
            </a:extLst>
          </p:cNvPr>
          <p:cNvSpPr txBox="1"/>
          <p:nvPr/>
        </p:nvSpPr>
        <p:spPr>
          <a:xfrm>
            <a:off x="266190" y="147921"/>
            <a:ext cx="8649209" cy="1333698"/>
          </a:xfrm>
          <a:prstGeom prst="rect">
            <a:avLst/>
          </a:prstGeom>
        </p:spPr>
        <p:txBody>
          <a:bodyPr vert="horz" wrap="square" lIns="0" tIns="0" rIns="0" bIns="0" rtlCol="0">
            <a:spAutoFit/>
          </a:bodyPr>
          <a:lstStyle/>
          <a:p>
            <a:pPr marL="12700">
              <a:lnSpc>
                <a:spcPct val="100000"/>
              </a:lnSpc>
            </a:pPr>
            <a:r>
              <a:rPr lang="en-GB" sz="1600" b="1" spc="-10" dirty="0">
                <a:latin typeface="Arial"/>
                <a:cs typeface="Arial"/>
              </a:rPr>
              <a:t>Final</a:t>
            </a:r>
            <a:r>
              <a:rPr sz="1600" b="1" spc="35">
                <a:latin typeface="Arial"/>
                <a:cs typeface="Arial"/>
              </a:rPr>
              <a:t> </a:t>
            </a:r>
            <a:r>
              <a:rPr sz="1600" b="1" spc="-10" dirty="0">
                <a:latin typeface="Arial"/>
                <a:cs typeface="Arial"/>
              </a:rPr>
              <a:t>assessment</a:t>
            </a:r>
            <a:r>
              <a:rPr sz="1600" b="1" spc="25" dirty="0">
                <a:latin typeface="Arial"/>
                <a:cs typeface="Arial"/>
              </a:rPr>
              <a:t> </a:t>
            </a:r>
            <a:r>
              <a:rPr sz="1600" b="1" spc="-10">
                <a:latin typeface="Arial"/>
                <a:cs typeface="Arial"/>
              </a:rPr>
              <a:t>acti</a:t>
            </a:r>
            <a:r>
              <a:rPr sz="1600" b="1" spc="-50">
                <a:latin typeface="Arial"/>
                <a:cs typeface="Arial"/>
              </a:rPr>
              <a:t>v</a:t>
            </a:r>
            <a:r>
              <a:rPr sz="1600" b="1" spc="-5">
                <a:latin typeface="Arial"/>
                <a:cs typeface="Arial"/>
              </a:rPr>
              <a:t>it</a:t>
            </a:r>
            <a:r>
              <a:rPr sz="1600" b="1" spc="-10">
                <a:latin typeface="Arial"/>
                <a:cs typeface="Arial"/>
              </a:rPr>
              <a:t>y</a:t>
            </a:r>
            <a:r>
              <a:rPr sz="1600" b="1" spc="50">
                <a:latin typeface="Arial"/>
                <a:cs typeface="Arial"/>
              </a:rPr>
              <a:t> </a:t>
            </a:r>
            <a:endParaRPr lang="en-GB" sz="1600" b="1" spc="50">
              <a:latin typeface="Arial"/>
              <a:cs typeface="Arial"/>
            </a:endParaRPr>
          </a:p>
          <a:p>
            <a:pPr marL="355600" marR="31115" indent="-342900">
              <a:lnSpc>
                <a:spcPct val="100000"/>
              </a:lnSpc>
              <a:buClr>
                <a:srgbClr val="3B3B3B"/>
              </a:buClr>
              <a:buFont typeface="Arial"/>
              <a:buChar char="•"/>
              <a:tabLst>
                <a:tab pos="355600" algn="l"/>
              </a:tabLst>
            </a:pPr>
            <a:r>
              <a:rPr lang="en-GB" sz="1600" dirty="0">
                <a:solidFill>
                  <a:srgbClr val="3B3B3B"/>
                </a:solidFill>
                <a:latin typeface="Arial"/>
                <a:cs typeface="Arial"/>
              </a:rPr>
              <a:t>r</a:t>
            </a:r>
            <a:r>
              <a:rPr lang="en-GB" sz="1600" spc="-10" dirty="0">
                <a:solidFill>
                  <a:srgbClr val="3B3B3B"/>
                </a:solidFill>
                <a:latin typeface="Arial"/>
                <a:cs typeface="Arial"/>
              </a:rPr>
              <a:t>e</a:t>
            </a:r>
            <a:r>
              <a:rPr lang="en-GB" sz="1600" dirty="0">
                <a:solidFill>
                  <a:srgbClr val="3B3B3B"/>
                </a:solidFill>
                <a:latin typeface="Arial"/>
                <a:cs typeface="Arial"/>
              </a:rPr>
              <a:t>cog</a:t>
            </a:r>
            <a:r>
              <a:rPr lang="en-GB" sz="1600" spc="5" dirty="0">
                <a:solidFill>
                  <a:srgbClr val="3B3B3B"/>
                </a:solidFill>
                <a:latin typeface="Arial"/>
                <a:cs typeface="Arial"/>
              </a:rPr>
              <a:t>n</a:t>
            </a:r>
            <a:r>
              <a:rPr lang="en-GB" sz="1600" dirty="0">
                <a:solidFill>
                  <a:srgbClr val="3B3B3B"/>
                </a:solidFill>
                <a:latin typeface="Arial"/>
                <a:cs typeface="Arial"/>
              </a:rPr>
              <a:t>ise</a:t>
            </a:r>
            <a:r>
              <a:rPr lang="en-GB" sz="1600" spc="-10" dirty="0">
                <a:solidFill>
                  <a:srgbClr val="3B3B3B"/>
                </a:solidFill>
                <a:latin typeface="Arial"/>
                <a:cs typeface="Arial"/>
              </a:rPr>
              <a:t> </a:t>
            </a:r>
            <a:r>
              <a:rPr lang="en-GB" sz="1600" dirty="0">
                <a:solidFill>
                  <a:srgbClr val="3B3B3B"/>
                </a:solidFill>
                <a:latin typeface="Arial"/>
                <a:cs typeface="Arial"/>
              </a:rPr>
              <a:t>t</a:t>
            </a:r>
            <a:r>
              <a:rPr lang="en-GB" sz="1600" spc="5" dirty="0">
                <a:solidFill>
                  <a:srgbClr val="3B3B3B"/>
                </a:solidFill>
                <a:latin typeface="Arial"/>
                <a:cs typeface="Arial"/>
              </a:rPr>
              <a:t>h</a:t>
            </a:r>
            <a:r>
              <a:rPr lang="en-GB" sz="1600" dirty="0">
                <a:solidFill>
                  <a:srgbClr val="3B3B3B"/>
                </a:solidFill>
                <a:latin typeface="Arial"/>
                <a:cs typeface="Arial"/>
              </a:rPr>
              <a:t>at they</a:t>
            </a:r>
            <a:r>
              <a:rPr lang="en-GB" sz="1600" spc="-5" dirty="0">
                <a:solidFill>
                  <a:srgbClr val="3B3B3B"/>
                </a:solidFill>
                <a:latin typeface="Arial"/>
                <a:cs typeface="Arial"/>
              </a:rPr>
              <a:t> </a:t>
            </a:r>
            <a:r>
              <a:rPr lang="en-GB" sz="1600" dirty="0">
                <a:solidFill>
                  <a:srgbClr val="3B3B3B"/>
                </a:solidFill>
                <a:latin typeface="Arial"/>
                <a:cs typeface="Arial"/>
              </a:rPr>
              <a:t>ne</a:t>
            </a:r>
            <a:r>
              <a:rPr lang="en-GB" sz="1600" spc="-10" dirty="0">
                <a:solidFill>
                  <a:srgbClr val="3B3B3B"/>
                </a:solidFill>
                <a:latin typeface="Arial"/>
                <a:cs typeface="Arial"/>
              </a:rPr>
              <a:t>e</a:t>
            </a:r>
            <a:r>
              <a:rPr lang="en-GB" sz="1600" dirty="0">
                <a:solidFill>
                  <a:srgbClr val="3B3B3B"/>
                </a:solidFill>
                <a:latin typeface="Arial"/>
                <a:cs typeface="Arial"/>
              </a:rPr>
              <a:t>d li</a:t>
            </a:r>
            <a:r>
              <a:rPr lang="en-GB" sz="1600" spc="5" dirty="0">
                <a:solidFill>
                  <a:srgbClr val="3B3B3B"/>
                </a:solidFill>
                <a:latin typeface="Arial"/>
                <a:cs typeface="Arial"/>
              </a:rPr>
              <a:t>g</a:t>
            </a:r>
            <a:r>
              <a:rPr lang="en-GB" sz="1600" dirty="0">
                <a:solidFill>
                  <a:srgbClr val="3B3B3B"/>
                </a:solidFill>
                <a:latin typeface="Arial"/>
                <a:cs typeface="Arial"/>
              </a:rPr>
              <a:t>ht in order</a:t>
            </a:r>
            <a:r>
              <a:rPr lang="en-GB" sz="1600" spc="-10" dirty="0">
                <a:solidFill>
                  <a:srgbClr val="3B3B3B"/>
                </a:solidFill>
                <a:latin typeface="Arial"/>
                <a:cs typeface="Arial"/>
              </a:rPr>
              <a:t> </a:t>
            </a:r>
            <a:r>
              <a:rPr lang="en-GB" sz="1600" dirty="0">
                <a:solidFill>
                  <a:srgbClr val="3B3B3B"/>
                </a:solidFill>
                <a:latin typeface="Arial"/>
                <a:cs typeface="Arial"/>
              </a:rPr>
              <a:t>to</a:t>
            </a:r>
            <a:r>
              <a:rPr lang="en-GB" sz="1600" spc="-5" dirty="0">
                <a:solidFill>
                  <a:srgbClr val="3B3B3B"/>
                </a:solidFill>
                <a:latin typeface="Arial"/>
                <a:cs typeface="Arial"/>
              </a:rPr>
              <a:t> </a:t>
            </a:r>
            <a:r>
              <a:rPr lang="en-GB" sz="1600" dirty="0">
                <a:solidFill>
                  <a:srgbClr val="3B3B3B"/>
                </a:solidFill>
                <a:latin typeface="Arial"/>
                <a:cs typeface="Arial"/>
              </a:rPr>
              <a:t>s</a:t>
            </a:r>
            <a:r>
              <a:rPr lang="en-GB" sz="1600" spc="-10" dirty="0">
                <a:solidFill>
                  <a:srgbClr val="3B3B3B"/>
                </a:solidFill>
                <a:latin typeface="Arial"/>
                <a:cs typeface="Arial"/>
              </a:rPr>
              <a:t>e</a:t>
            </a:r>
            <a:r>
              <a:rPr lang="en-GB" sz="1600" dirty="0">
                <a:solidFill>
                  <a:srgbClr val="3B3B3B"/>
                </a:solidFill>
                <a:latin typeface="Arial"/>
                <a:cs typeface="Arial"/>
              </a:rPr>
              <a:t>e</a:t>
            </a:r>
            <a:r>
              <a:rPr lang="en-GB" sz="1600" spc="5" dirty="0">
                <a:solidFill>
                  <a:srgbClr val="3B3B3B"/>
                </a:solidFill>
                <a:latin typeface="Arial"/>
                <a:cs typeface="Arial"/>
              </a:rPr>
              <a:t> </a:t>
            </a:r>
            <a:r>
              <a:rPr lang="en-GB" sz="1600" dirty="0">
                <a:solidFill>
                  <a:srgbClr val="3B3B3B"/>
                </a:solidFill>
                <a:latin typeface="Arial"/>
                <a:cs typeface="Arial"/>
              </a:rPr>
              <a:t>th</a:t>
            </a:r>
            <a:r>
              <a:rPr lang="en-GB" sz="1600" spc="5" dirty="0">
                <a:solidFill>
                  <a:srgbClr val="3B3B3B"/>
                </a:solidFill>
                <a:latin typeface="Arial"/>
                <a:cs typeface="Arial"/>
              </a:rPr>
              <a:t>i</a:t>
            </a:r>
            <a:r>
              <a:rPr lang="en-GB" sz="1600" dirty="0">
                <a:solidFill>
                  <a:srgbClr val="3B3B3B"/>
                </a:solidFill>
                <a:latin typeface="Arial"/>
                <a:cs typeface="Arial"/>
              </a:rPr>
              <a:t>n</a:t>
            </a:r>
            <a:r>
              <a:rPr lang="en-GB" sz="1600" spc="5" dirty="0">
                <a:solidFill>
                  <a:srgbClr val="3B3B3B"/>
                </a:solidFill>
                <a:latin typeface="Arial"/>
                <a:cs typeface="Arial"/>
              </a:rPr>
              <a:t>g</a:t>
            </a:r>
            <a:r>
              <a:rPr lang="en-GB" sz="1600" dirty="0">
                <a:solidFill>
                  <a:srgbClr val="3B3B3B"/>
                </a:solidFill>
                <a:latin typeface="Arial"/>
                <a:cs typeface="Arial"/>
              </a:rPr>
              <a:t>s</a:t>
            </a:r>
            <a:r>
              <a:rPr lang="en-GB" sz="1600" spc="-30" dirty="0">
                <a:solidFill>
                  <a:srgbClr val="3B3B3B"/>
                </a:solidFill>
                <a:latin typeface="Arial"/>
                <a:cs typeface="Arial"/>
              </a:rPr>
              <a:t> </a:t>
            </a:r>
            <a:r>
              <a:rPr lang="en-GB" sz="1600" dirty="0">
                <a:solidFill>
                  <a:srgbClr val="3B3B3B"/>
                </a:solidFill>
                <a:latin typeface="Arial"/>
                <a:cs typeface="Arial"/>
              </a:rPr>
              <a:t>and</a:t>
            </a:r>
            <a:r>
              <a:rPr lang="en-GB" sz="1600" spc="5" dirty="0">
                <a:solidFill>
                  <a:srgbClr val="3B3B3B"/>
                </a:solidFill>
                <a:latin typeface="Arial"/>
                <a:cs typeface="Arial"/>
              </a:rPr>
              <a:t> </a:t>
            </a:r>
            <a:r>
              <a:rPr lang="en-GB" sz="1600" dirty="0">
                <a:solidFill>
                  <a:srgbClr val="3B3B3B"/>
                </a:solidFill>
                <a:latin typeface="Arial"/>
                <a:cs typeface="Arial"/>
              </a:rPr>
              <a:t>that</a:t>
            </a:r>
            <a:r>
              <a:rPr lang="en-GB" sz="1600" spc="-10" dirty="0">
                <a:solidFill>
                  <a:srgbClr val="3B3B3B"/>
                </a:solidFill>
                <a:latin typeface="Arial"/>
                <a:cs typeface="Arial"/>
              </a:rPr>
              <a:t> </a:t>
            </a:r>
            <a:r>
              <a:rPr lang="en-GB" sz="1600" dirty="0">
                <a:solidFill>
                  <a:srgbClr val="3B3B3B"/>
                </a:solidFill>
                <a:latin typeface="Arial"/>
                <a:cs typeface="Arial"/>
              </a:rPr>
              <a:t>dark is t</a:t>
            </a:r>
            <a:r>
              <a:rPr lang="en-GB" sz="1600" spc="5" dirty="0">
                <a:solidFill>
                  <a:srgbClr val="3B3B3B"/>
                </a:solidFill>
                <a:latin typeface="Arial"/>
                <a:cs typeface="Arial"/>
              </a:rPr>
              <a:t>h</a:t>
            </a:r>
            <a:r>
              <a:rPr lang="en-GB" sz="1600" dirty="0">
                <a:solidFill>
                  <a:srgbClr val="3B3B3B"/>
                </a:solidFill>
                <a:latin typeface="Arial"/>
                <a:cs typeface="Arial"/>
              </a:rPr>
              <a:t>e</a:t>
            </a:r>
            <a:r>
              <a:rPr lang="en-GB" sz="1600" spc="-15" dirty="0">
                <a:solidFill>
                  <a:srgbClr val="3B3B3B"/>
                </a:solidFill>
                <a:latin typeface="Arial"/>
                <a:cs typeface="Arial"/>
              </a:rPr>
              <a:t> </a:t>
            </a:r>
            <a:r>
              <a:rPr lang="en-GB" sz="1600" dirty="0">
                <a:solidFill>
                  <a:srgbClr val="3B3B3B"/>
                </a:solidFill>
                <a:latin typeface="Arial"/>
                <a:cs typeface="Arial"/>
              </a:rPr>
              <a:t>ab</a:t>
            </a:r>
            <a:r>
              <a:rPr lang="en-GB" sz="1600" spc="-10" dirty="0">
                <a:solidFill>
                  <a:srgbClr val="3B3B3B"/>
                </a:solidFill>
                <a:latin typeface="Arial"/>
                <a:cs typeface="Arial"/>
              </a:rPr>
              <a:t>s</a:t>
            </a:r>
            <a:r>
              <a:rPr lang="en-GB" sz="1600" dirty="0">
                <a:solidFill>
                  <a:srgbClr val="3B3B3B"/>
                </a:solidFill>
                <a:latin typeface="Arial"/>
                <a:cs typeface="Arial"/>
              </a:rPr>
              <a:t>en</a:t>
            </a:r>
            <a:r>
              <a:rPr lang="en-GB" sz="1600" spc="-10" dirty="0">
                <a:solidFill>
                  <a:srgbClr val="3B3B3B"/>
                </a:solidFill>
                <a:latin typeface="Arial"/>
                <a:cs typeface="Arial"/>
              </a:rPr>
              <a:t>c</a:t>
            </a:r>
            <a:r>
              <a:rPr lang="en-GB" sz="1600" dirty="0">
                <a:solidFill>
                  <a:srgbClr val="3B3B3B"/>
                </a:solidFill>
                <a:latin typeface="Arial"/>
                <a:cs typeface="Arial"/>
              </a:rPr>
              <a:t>e</a:t>
            </a:r>
            <a:r>
              <a:rPr lang="en-GB" sz="1600" spc="5" dirty="0">
                <a:solidFill>
                  <a:srgbClr val="3B3B3B"/>
                </a:solidFill>
                <a:latin typeface="Arial"/>
                <a:cs typeface="Arial"/>
              </a:rPr>
              <a:t> </a:t>
            </a:r>
            <a:r>
              <a:rPr lang="en-GB" sz="1600" dirty="0">
                <a:solidFill>
                  <a:srgbClr val="3B3B3B"/>
                </a:solidFill>
                <a:latin typeface="Arial"/>
                <a:cs typeface="Arial"/>
              </a:rPr>
              <a:t>of li</a:t>
            </a:r>
            <a:r>
              <a:rPr lang="en-GB" sz="1600" spc="5" dirty="0">
                <a:solidFill>
                  <a:srgbClr val="3B3B3B"/>
                </a:solidFill>
                <a:latin typeface="Arial"/>
                <a:cs typeface="Arial"/>
              </a:rPr>
              <a:t>g</a:t>
            </a:r>
            <a:r>
              <a:rPr lang="en-GB" sz="1600" dirty="0">
                <a:solidFill>
                  <a:srgbClr val="3B3B3B"/>
                </a:solidFill>
                <a:latin typeface="Arial"/>
                <a:cs typeface="Arial"/>
              </a:rPr>
              <a:t>ht</a:t>
            </a:r>
            <a:endParaRPr lang="en-GB" sz="1600" dirty="0">
              <a:latin typeface="Arial"/>
              <a:cs typeface="Arial"/>
            </a:endParaRPr>
          </a:p>
          <a:p>
            <a:pPr marL="35560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n</a:t>
            </a:r>
            <a:r>
              <a:rPr lang="en-GB" sz="1600" spc="5" dirty="0">
                <a:solidFill>
                  <a:srgbClr val="3B3B3B"/>
                </a:solidFill>
                <a:latin typeface="Arial"/>
                <a:cs typeface="Arial"/>
              </a:rPr>
              <a:t>o</a:t>
            </a:r>
            <a:r>
              <a:rPr lang="en-GB" sz="1600" dirty="0">
                <a:solidFill>
                  <a:srgbClr val="3B3B3B"/>
                </a:solidFill>
                <a:latin typeface="Arial"/>
                <a:cs typeface="Arial"/>
              </a:rPr>
              <a:t>tice</a:t>
            </a:r>
            <a:r>
              <a:rPr lang="en-GB" sz="1600" spc="-15" dirty="0">
                <a:solidFill>
                  <a:srgbClr val="3B3B3B"/>
                </a:solidFill>
                <a:latin typeface="Arial"/>
                <a:cs typeface="Arial"/>
              </a:rPr>
              <a:t> </a:t>
            </a:r>
            <a:r>
              <a:rPr lang="en-GB" sz="1600" dirty="0">
                <a:solidFill>
                  <a:srgbClr val="3B3B3B"/>
                </a:solidFill>
                <a:latin typeface="Arial"/>
                <a:cs typeface="Arial"/>
              </a:rPr>
              <a:t>that </a:t>
            </a:r>
            <a:r>
              <a:rPr lang="en-GB" sz="1600" spc="5" dirty="0">
                <a:solidFill>
                  <a:srgbClr val="3B3B3B"/>
                </a:solidFill>
                <a:latin typeface="Arial"/>
                <a:cs typeface="Arial"/>
              </a:rPr>
              <a:t>l</a:t>
            </a:r>
            <a:r>
              <a:rPr lang="en-GB" sz="1600" dirty="0">
                <a:solidFill>
                  <a:srgbClr val="3B3B3B"/>
                </a:solidFill>
                <a:latin typeface="Arial"/>
                <a:cs typeface="Arial"/>
              </a:rPr>
              <a:t>i</a:t>
            </a:r>
            <a:r>
              <a:rPr lang="en-GB" sz="1600" spc="5" dirty="0">
                <a:solidFill>
                  <a:srgbClr val="3B3B3B"/>
                </a:solidFill>
                <a:latin typeface="Arial"/>
                <a:cs typeface="Arial"/>
              </a:rPr>
              <a:t>g</a:t>
            </a:r>
            <a:r>
              <a:rPr lang="en-GB" sz="1600" dirty="0">
                <a:solidFill>
                  <a:srgbClr val="3B3B3B"/>
                </a:solidFill>
                <a:latin typeface="Arial"/>
                <a:cs typeface="Arial"/>
              </a:rPr>
              <a:t>ht</a:t>
            </a:r>
            <a:r>
              <a:rPr lang="en-GB" sz="1600" spc="-20" dirty="0">
                <a:solidFill>
                  <a:srgbClr val="3B3B3B"/>
                </a:solidFill>
                <a:latin typeface="Arial"/>
                <a:cs typeface="Arial"/>
              </a:rPr>
              <a:t> </a:t>
            </a:r>
            <a:r>
              <a:rPr lang="en-GB" sz="1600" dirty="0">
                <a:solidFill>
                  <a:srgbClr val="3B3B3B"/>
                </a:solidFill>
                <a:latin typeface="Arial"/>
                <a:cs typeface="Arial"/>
              </a:rPr>
              <a:t>is r</a:t>
            </a:r>
            <a:r>
              <a:rPr lang="en-GB" sz="1600" spc="-10" dirty="0">
                <a:solidFill>
                  <a:srgbClr val="3B3B3B"/>
                </a:solidFill>
                <a:latin typeface="Arial"/>
                <a:cs typeface="Arial"/>
              </a:rPr>
              <a:t>e</a:t>
            </a:r>
            <a:r>
              <a:rPr lang="en-GB" sz="1600" dirty="0">
                <a:solidFill>
                  <a:srgbClr val="3B3B3B"/>
                </a:solidFill>
                <a:latin typeface="Arial"/>
                <a:cs typeface="Arial"/>
              </a:rPr>
              <a:t>fle</a:t>
            </a:r>
            <a:r>
              <a:rPr lang="en-GB" sz="1600" spc="-10" dirty="0">
                <a:solidFill>
                  <a:srgbClr val="3B3B3B"/>
                </a:solidFill>
                <a:latin typeface="Arial"/>
                <a:cs typeface="Arial"/>
              </a:rPr>
              <a:t>c</a:t>
            </a:r>
            <a:r>
              <a:rPr lang="en-GB" sz="1600" dirty="0">
                <a:solidFill>
                  <a:srgbClr val="3B3B3B"/>
                </a:solidFill>
                <a:latin typeface="Arial"/>
                <a:cs typeface="Arial"/>
              </a:rPr>
              <a:t>ted</a:t>
            </a:r>
            <a:r>
              <a:rPr lang="en-GB" sz="1600" spc="10" dirty="0">
                <a:solidFill>
                  <a:srgbClr val="3B3B3B"/>
                </a:solidFill>
                <a:latin typeface="Arial"/>
                <a:cs typeface="Arial"/>
              </a:rPr>
              <a:t> </a:t>
            </a:r>
            <a:r>
              <a:rPr lang="en-GB" sz="1600" dirty="0">
                <a:solidFill>
                  <a:srgbClr val="3B3B3B"/>
                </a:solidFill>
                <a:latin typeface="Arial"/>
                <a:cs typeface="Arial"/>
              </a:rPr>
              <a:t>from surf</a:t>
            </a:r>
            <a:r>
              <a:rPr lang="en-GB" sz="1600" spc="-10" dirty="0">
                <a:solidFill>
                  <a:srgbClr val="3B3B3B"/>
                </a:solidFill>
                <a:latin typeface="Arial"/>
                <a:cs typeface="Arial"/>
              </a:rPr>
              <a:t>a</a:t>
            </a:r>
            <a:r>
              <a:rPr lang="en-GB" sz="1600" dirty="0">
                <a:solidFill>
                  <a:srgbClr val="3B3B3B"/>
                </a:solidFill>
                <a:latin typeface="Arial"/>
                <a:cs typeface="Arial"/>
              </a:rPr>
              <a:t>c</a:t>
            </a:r>
            <a:r>
              <a:rPr lang="en-GB" sz="1600" spc="-10" dirty="0">
                <a:solidFill>
                  <a:srgbClr val="3B3B3B"/>
                </a:solidFill>
                <a:latin typeface="Arial"/>
                <a:cs typeface="Arial"/>
              </a:rPr>
              <a:t>e</a:t>
            </a:r>
            <a:r>
              <a:rPr lang="en-GB" sz="1600" dirty="0">
                <a:solidFill>
                  <a:srgbClr val="3B3B3B"/>
                </a:solidFill>
                <a:latin typeface="Arial"/>
                <a:cs typeface="Arial"/>
              </a:rPr>
              <a:t>s</a:t>
            </a:r>
            <a:endParaRPr lang="en-GB" sz="1600" dirty="0">
              <a:latin typeface="Arial"/>
              <a:cs typeface="Arial"/>
            </a:endParaRPr>
          </a:p>
          <a:p>
            <a:pPr marL="355600" marR="5080" indent="-342900">
              <a:lnSpc>
                <a:spcPct val="100000"/>
              </a:lnSpc>
              <a:spcBef>
                <a:spcPts val="430"/>
              </a:spcBef>
              <a:buClr>
                <a:srgbClr val="3B3B3B"/>
              </a:buClr>
              <a:buFont typeface="Arial"/>
              <a:buChar char="•"/>
              <a:tabLst>
                <a:tab pos="355600" algn="l"/>
              </a:tabLst>
            </a:pPr>
            <a:r>
              <a:rPr lang="en-GB" sz="1600" dirty="0">
                <a:solidFill>
                  <a:srgbClr val="3B3B3B"/>
                </a:solidFill>
                <a:latin typeface="Arial"/>
                <a:cs typeface="Arial"/>
              </a:rPr>
              <a:t>r</a:t>
            </a:r>
            <a:r>
              <a:rPr lang="en-GB" sz="1600" spc="-10" dirty="0">
                <a:solidFill>
                  <a:srgbClr val="3B3B3B"/>
                </a:solidFill>
                <a:latin typeface="Arial"/>
                <a:cs typeface="Arial"/>
              </a:rPr>
              <a:t>e</a:t>
            </a:r>
            <a:r>
              <a:rPr lang="en-GB" sz="1600" dirty="0">
                <a:solidFill>
                  <a:srgbClr val="3B3B3B"/>
                </a:solidFill>
                <a:latin typeface="Arial"/>
                <a:cs typeface="Arial"/>
              </a:rPr>
              <a:t>cog</a:t>
            </a:r>
            <a:r>
              <a:rPr lang="en-GB" sz="1600" spc="5" dirty="0">
                <a:solidFill>
                  <a:srgbClr val="3B3B3B"/>
                </a:solidFill>
                <a:latin typeface="Arial"/>
                <a:cs typeface="Arial"/>
              </a:rPr>
              <a:t>n</a:t>
            </a:r>
            <a:r>
              <a:rPr lang="en-GB" sz="1600" dirty="0">
                <a:solidFill>
                  <a:srgbClr val="3B3B3B"/>
                </a:solidFill>
                <a:latin typeface="Arial"/>
                <a:cs typeface="Arial"/>
              </a:rPr>
              <a:t>ise</a:t>
            </a:r>
            <a:r>
              <a:rPr lang="en-GB" sz="1600" spc="-10" dirty="0">
                <a:solidFill>
                  <a:srgbClr val="3B3B3B"/>
                </a:solidFill>
                <a:latin typeface="Arial"/>
                <a:cs typeface="Arial"/>
              </a:rPr>
              <a:t> </a:t>
            </a:r>
            <a:r>
              <a:rPr lang="en-GB" sz="1600" dirty="0">
                <a:solidFill>
                  <a:srgbClr val="3B3B3B"/>
                </a:solidFill>
                <a:latin typeface="Arial"/>
                <a:cs typeface="Arial"/>
              </a:rPr>
              <a:t>t</a:t>
            </a:r>
            <a:r>
              <a:rPr lang="en-GB" sz="1600" spc="5" dirty="0">
                <a:solidFill>
                  <a:srgbClr val="3B3B3B"/>
                </a:solidFill>
                <a:latin typeface="Arial"/>
                <a:cs typeface="Arial"/>
              </a:rPr>
              <a:t>h</a:t>
            </a:r>
            <a:r>
              <a:rPr lang="en-GB" sz="1600" dirty="0">
                <a:solidFill>
                  <a:srgbClr val="3B3B3B"/>
                </a:solidFill>
                <a:latin typeface="Arial"/>
                <a:cs typeface="Arial"/>
              </a:rPr>
              <a:t>at l</a:t>
            </a:r>
            <a:r>
              <a:rPr lang="en-GB" sz="1600" spc="5" dirty="0">
                <a:solidFill>
                  <a:srgbClr val="3B3B3B"/>
                </a:solidFill>
                <a:latin typeface="Arial"/>
                <a:cs typeface="Arial"/>
              </a:rPr>
              <a:t>i</a:t>
            </a:r>
            <a:r>
              <a:rPr lang="en-GB" sz="1600" dirty="0">
                <a:solidFill>
                  <a:srgbClr val="3B3B3B"/>
                </a:solidFill>
                <a:latin typeface="Arial"/>
                <a:cs typeface="Arial"/>
              </a:rPr>
              <a:t>g</a:t>
            </a:r>
            <a:r>
              <a:rPr lang="en-GB" sz="1600" spc="5" dirty="0">
                <a:solidFill>
                  <a:srgbClr val="3B3B3B"/>
                </a:solidFill>
                <a:latin typeface="Arial"/>
                <a:cs typeface="Arial"/>
              </a:rPr>
              <a:t>h</a:t>
            </a:r>
            <a:r>
              <a:rPr lang="en-GB" sz="1600" dirty="0">
                <a:solidFill>
                  <a:srgbClr val="3B3B3B"/>
                </a:solidFill>
                <a:latin typeface="Arial"/>
                <a:cs typeface="Arial"/>
              </a:rPr>
              <a:t>t</a:t>
            </a:r>
            <a:r>
              <a:rPr lang="en-GB" sz="1600" spc="-20" dirty="0">
                <a:solidFill>
                  <a:srgbClr val="3B3B3B"/>
                </a:solidFill>
                <a:latin typeface="Arial"/>
                <a:cs typeface="Arial"/>
              </a:rPr>
              <a:t> </a:t>
            </a:r>
            <a:r>
              <a:rPr lang="en-GB" sz="1600" dirty="0">
                <a:solidFill>
                  <a:srgbClr val="3B3B3B"/>
                </a:solidFill>
                <a:latin typeface="Arial"/>
                <a:cs typeface="Arial"/>
              </a:rPr>
              <a:t>from the sun</a:t>
            </a:r>
            <a:r>
              <a:rPr lang="en-GB" sz="1600" spc="-5" dirty="0">
                <a:solidFill>
                  <a:srgbClr val="3B3B3B"/>
                </a:solidFill>
                <a:latin typeface="Arial"/>
                <a:cs typeface="Arial"/>
              </a:rPr>
              <a:t> </a:t>
            </a:r>
            <a:r>
              <a:rPr lang="en-GB" sz="1600" dirty="0">
                <a:solidFill>
                  <a:srgbClr val="3B3B3B"/>
                </a:solidFill>
                <a:latin typeface="Arial"/>
                <a:cs typeface="Arial"/>
              </a:rPr>
              <a:t>c</a:t>
            </a:r>
            <a:r>
              <a:rPr lang="en-GB" sz="1600" spc="-10" dirty="0">
                <a:solidFill>
                  <a:srgbClr val="3B3B3B"/>
                </a:solidFill>
                <a:latin typeface="Arial"/>
                <a:cs typeface="Arial"/>
              </a:rPr>
              <a:t>a</a:t>
            </a:r>
            <a:r>
              <a:rPr lang="en-GB" sz="1600" dirty="0">
                <a:solidFill>
                  <a:srgbClr val="3B3B3B"/>
                </a:solidFill>
                <a:latin typeface="Arial"/>
                <a:cs typeface="Arial"/>
              </a:rPr>
              <a:t>n</a:t>
            </a:r>
            <a:r>
              <a:rPr lang="en-GB" sz="1600" spc="5" dirty="0">
                <a:solidFill>
                  <a:srgbClr val="3B3B3B"/>
                </a:solidFill>
                <a:latin typeface="Arial"/>
                <a:cs typeface="Arial"/>
              </a:rPr>
              <a:t> </a:t>
            </a:r>
            <a:r>
              <a:rPr lang="en-GB" sz="1600" dirty="0">
                <a:solidFill>
                  <a:srgbClr val="3B3B3B"/>
                </a:solidFill>
                <a:latin typeface="Arial"/>
                <a:cs typeface="Arial"/>
              </a:rPr>
              <a:t>be </a:t>
            </a:r>
            <a:r>
              <a:rPr lang="en-GB" sz="1600" spc="5" dirty="0">
                <a:solidFill>
                  <a:srgbClr val="3B3B3B"/>
                </a:solidFill>
                <a:latin typeface="Arial"/>
                <a:cs typeface="Arial"/>
              </a:rPr>
              <a:t>d</a:t>
            </a:r>
            <a:r>
              <a:rPr lang="en-GB" sz="1600" dirty="0">
                <a:solidFill>
                  <a:srgbClr val="3B3B3B"/>
                </a:solidFill>
                <a:latin typeface="Arial"/>
                <a:cs typeface="Arial"/>
              </a:rPr>
              <a:t>ange</a:t>
            </a:r>
            <a:r>
              <a:rPr lang="en-GB" sz="1600" spc="-10" dirty="0">
                <a:solidFill>
                  <a:srgbClr val="3B3B3B"/>
                </a:solidFill>
                <a:latin typeface="Arial"/>
                <a:cs typeface="Arial"/>
              </a:rPr>
              <a:t>r</a:t>
            </a:r>
            <a:r>
              <a:rPr lang="en-GB" sz="1600" dirty="0">
                <a:solidFill>
                  <a:srgbClr val="3B3B3B"/>
                </a:solidFill>
                <a:latin typeface="Arial"/>
                <a:cs typeface="Arial"/>
              </a:rPr>
              <a:t>o</a:t>
            </a:r>
            <a:r>
              <a:rPr lang="en-GB" sz="1600" spc="5" dirty="0">
                <a:solidFill>
                  <a:srgbClr val="3B3B3B"/>
                </a:solidFill>
                <a:latin typeface="Arial"/>
                <a:cs typeface="Arial"/>
              </a:rPr>
              <a:t>u</a:t>
            </a:r>
            <a:r>
              <a:rPr lang="en-GB" sz="1600" dirty="0">
                <a:solidFill>
                  <a:srgbClr val="3B3B3B"/>
                </a:solidFill>
                <a:latin typeface="Arial"/>
                <a:cs typeface="Arial"/>
              </a:rPr>
              <a:t>s</a:t>
            </a:r>
            <a:r>
              <a:rPr lang="en-GB" sz="1600" spc="-15" dirty="0">
                <a:solidFill>
                  <a:srgbClr val="3B3B3B"/>
                </a:solidFill>
                <a:latin typeface="Arial"/>
                <a:cs typeface="Arial"/>
              </a:rPr>
              <a:t> </a:t>
            </a:r>
            <a:r>
              <a:rPr lang="en-GB" sz="1600" dirty="0">
                <a:solidFill>
                  <a:srgbClr val="3B3B3B"/>
                </a:solidFill>
                <a:latin typeface="Arial"/>
                <a:cs typeface="Arial"/>
              </a:rPr>
              <a:t>and that there a</a:t>
            </a:r>
            <a:r>
              <a:rPr lang="en-GB" sz="1600" spc="-10" dirty="0">
                <a:solidFill>
                  <a:srgbClr val="3B3B3B"/>
                </a:solidFill>
                <a:latin typeface="Arial"/>
                <a:cs typeface="Arial"/>
              </a:rPr>
              <a:t>r</a:t>
            </a:r>
            <a:r>
              <a:rPr lang="en-GB" sz="1600" dirty="0">
                <a:solidFill>
                  <a:srgbClr val="3B3B3B"/>
                </a:solidFill>
                <a:latin typeface="Arial"/>
                <a:cs typeface="Arial"/>
              </a:rPr>
              <a:t>e </a:t>
            </a:r>
            <a:r>
              <a:rPr lang="en-GB" sz="1600" spc="35" dirty="0">
                <a:solidFill>
                  <a:srgbClr val="3B3B3B"/>
                </a:solidFill>
                <a:latin typeface="Arial"/>
                <a:cs typeface="Arial"/>
              </a:rPr>
              <a:t>w</a:t>
            </a:r>
            <a:r>
              <a:rPr lang="en-GB" sz="1600" dirty="0">
                <a:solidFill>
                  <a:srgbClr val="3B3B3B"/>
                </a:solidFill>
                <a:latin typeface="Arial"/>
                <a:cs typeface="Arial"/>
              </a:rPr>
              <a:t>a</a:t>
            </a:r>
            <a:r>
              <a:rPr lang="en-GB" sz="1600" spc="-25" dirty="0">
                <a:solidFill>
                  <a:srgbClr val="3B3B3B"/>
                </a:solidFill>
                <a:latin typeface="Arial"/>
                <a:cs typeface="Arial"/>
              </a:rPr>
              <a:t>y</a:t>
            </a:r>
            <a:r>
              <a:rPr lang="en-GB" sz="1600" dirty="0">
                <a:solidFill>
                  <a:srgbClr val="3B3B3B"/>
                </a:solidFill>
                <a:latin typeface="Arial"/>
                <a:cs typeface="Arial"/>
              </a:rPr>
              <a:t>s</a:t>
            </a:r>
            <a:r>
              <a:rPr lang="en-GB" sz="1600" spc="-15" dirty="0">
                <a:solidFill>
                  <a:srgbClr val="3B3B3B"/>
                </a:solidFill>
                <a:latin typeface="Arial"/>
                <a:cs typeface="Arial"/>
              </a:rPr>
              <a:t> </a:t>
            </a:r>
            <a:r>
              <a:rPr lang="en-GB" sz="1600" dirty="0">
                <a:solidFill>
                  <a:srgbClr val="3B3B3B"/>
                </a:solidFill>
                <a:latin typeface="Arial"/>
                <a:cs typeface="Arial"/>
              </a:rPr>
              <a:t>to prote</a:t>
            </a:r>
            <a:r>
              <a:rPr lang="en-GB" sz="1600" spc="-10" dirty="0">
                <a:solidFill>
                  <a:srgbClr val="3B3B3B"/>
                </a:solidFill>
                <a:latin typeface="Arial"/>
                <a:cs typeface="Arial"/>
              </a:rPr>
              <a:t>c</a:t>
            </a:r>
            <a:r>
              <a:rPr lang="en-GB" sz="1600" dirty="0">
                <a:solidFill>
                  <a:srgbClr val="3B3B3B"/>
                </a:solidFill>
                <a:latin typeface="Arial"/>
                <a:cs typeface="Arial"/>
              </a:rPr>
              <a:t>t t</a:t>
            </a:r>
            <a:r>
              <a:rPr lang="en-GB" sz="1600" spc="5" dirty="0">
                <a:solidFill>
                  <a:srgbClr val="3B3B3B"/>
                </a:solidFill>
                <a:latin typeface="Arial"/>
                <a:cs typeface="Arial"/>
              </a:rPr>
              <a:t>h</a:t>
            </a:r>
            <a:r>
              <a:rPr lang="en-GB" sz="1600" dirty="0">
                <a:solidFill>
                  <a:srgbClr val="3B3B3B"/>
                </a:solidFill>
                <a:latin typeface="Arial"/>
                <a:cs typeface="Arial"/>
              </a:rPr>
              <a:t>eir</a:t>
            </a:r>
            <a:r>
              <a:rPr lang="en-GB" sz="1600" spc="-10" dirty="0">
                <a:solidFill>
                  <a:srgbClr val="3B3B3B"/>
                </a:solidFill>
                <a:latin typeface="Arial"/>
                <a:cs typeface="Arial"/>
              </a:rPr>
              <a:t> </a:t>
            </a:r>
            <a:r>
              <a:rPr lang="en-GB" sz="1600" dirty="0">
                <a:solidFill>
                  <a:srgbClr val="3B3B3B"/>
                </a:solidFill>
                <a:latin typeface="Arial"/>
                <a:cs typeface="Arial"/>
              </a:rPr>
              <a:t>e</a:t>
            </a:r>
            <a:r>
              <a:rPr lang="en-GB" sz="1600" spc="-20" dirty="0">
                <a:solidFill>
                  <a:srgbClr val="3B3B3B"/>
                </a:solidFill>
                <a:latin typeface="Arial"/>
                <a:cs typeface="Arial"/>
              </a:rPr>
              <a:t>y</a:t>
            </a:r>
            <a:r>
              <a:rPr lang="en-GB" sz="1600" dirty="0">
                <a:solidFill>
                  <a:srgbClr val="3B3B3B"/>
                </a:solidFill>
                <a:latin typeface="Arial"/>
                <a:cs typeface="Arial"/>
              </a:rPr>
              <a:t>es</a:t>
            </a:r>
            <a:endParaRPr lang="en-GB" sz="1600" dirty="0">
              <a:latin typeface="Arial"/>
              <a:cs typeface="Arial"/>
            </a:endParaRPr>
          </a:p>
        </p:txBody>
      </p:sp>
      <p:sp>
        <p:nvSpPr>
          <p:cNvPr id="2" name="TextBox 1">
            <a:extLst>
              <a:ext uri="{FF2B5EF4-FFF2-40B4-BE49-F238E27FC236}">
                <a16:creationId xmlns:a16="http://schemas.microsoft.com/office/drawing/2014/main" id="{C752BD7B-9230-471C-BAFD-D56B3D4B1743}"/>
              </a:ext>
            </a:extLst>
          </p:cNvPr>
          <p:cNvSpPr txBox="1"/>
          <p:nvPr/>
        </p:nvSpPr>
        <p:spPr>
          <a:xfrm>
            <a:off x="60960" y="1503596"/>
            <a:ext cx="8610600"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revisited their mind map from the first lesson and added their new learning.</a:t>
            </a:r>
          </a:p>
        </p:txBody>
      </p:sp>
      <p:sp>
        <p:nvSpPr>
          <p:cNvPr id="6" name="TextBox 5">
            <a:extLst>
              <a:ext uri="{FF2B5EF4-FFF2-40B4-BE49-F238E27FC236}">
                <a16:creationId xmlns:a16="http://schemas.microsoft.com/office/drawing/2014/main" id="{DB451A27-738D-4583-9939-FD3C132C2729}"/>
              </a:ext>
            </a:extLst>
          </p:cNvPr>
          <p:cNvSpPr txBox="1"/>
          <p:nvPr/>
        </p:nvSpPr>
        <p:spPr>
          <a:xfrm>
            <a:off x="7139353" y="5041416"/>
            <a:ext cx="1981200" cy="1815882"/>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knows that the sun can be dangerous to the eyes that without light and that the without light we cannot see.</a:t>
            </a:r>
          </a:p>
        </p:txBody>
      </p:sp>
      <p:cxnSp>
        <p:nvCxnSpPr>
          <p:cNvPr id="9" name="Straight Arrow Connector 8">
            <a:extLst>
              <a:ext uri="{FF2B5EF4-FFF2-40B4-BE49-F238E27FC236}">
                <a16:creationId xmlns:a16="http://schemas.microsoft.com/office/drawing/2014/main" id="{316C4058-54E2-4AE3-8A03-2687E43676F6}"/>
              </a:ext>
            </a:extLst>
          </p:cNvPr>
          <p:cNvCxnSpPr>
            <a:cxnSpLocks/>
            <a:stCxn id="4" idx="1"/>
          </p:cNvCxnSpPr>
          <p:nvPr/>
        </p:nvCxnSpPr>
        <p:spPr>
          <a:xfrm flipH="1" flipV="1">
            <a:off x="6622660" y="3006063"/>
            <a:ext cx="859593" cy="12559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B129A49-3897-4321-A0D4-A83BD130116F}"/>
              </a:ext>
            </a:extLst>
          </p:cNvPr>
          <p:cNvCxnSpPr>
            <a:cxnSpLocks/>
          </p:cNvCxnSpPr>
          <p:nvPr/>
        </p:nvCxnSpPr>
        <p:spPr>
          <a:xfrm flipH="1">
            <a:off x="2003474" y="2456831"/>
            <a:ext cx="5032130" cy="97216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AC7D26F-57FF-4B69-A9CB-6451AFE545CB}"/>
              </a:ext>
            </a:extLst>
          </p:cNvPr>
          <p:cNvCxnSpPr>
            <a:cxnSpLocks/>
          </p:cNvCxnSpPr>
          <p:nvPr/>
        </p:nvCxnSpPr>
        <p:spPr>
          <a:xfrm flipH="1">
            <a:off x="2209800" y="2456832"/>
            <a:ext cx="4869180" cy="49227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A96D9FB-3EB1-4BE5-B459-D7644AC35EFC}"/>
              </a:ext>
            </a:extLst>
          </p:cNvPr>
          <p:cNvCxnSpPr>
            <a:cxnSpLocks/>
          </p:cNvCxnSpPr>
          <p:nvPr/>
        </p:nvCxnSpPr>
        <p:spPr>
          <a:xfrm flipH="1">
            <a:off x="2819400" y="2456832"/>
            <a:ext cx="429474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FB26A70-1002-4403-BB93-F6B08B3EC2A6}"/>
              </a:ext>
            </a:extLst>
          </p:cNvPr>
          <p:cNvCxnSpPr>
            <a:cxnSpLocks/>
          </p:cNvCxnSpPr>
          <p:nvPr/>
        </p:nvCxnSpPr>
        <p:spPr>
          <a:xfrm flipH="1">
            <a:off x="762000" y="2456830"/>
            <a:ext cx="6331927" cy="371537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D77718A-CD73-4321-A73E-5DD6B6B9D595}"/>
              </a:ext>
            </a:extLst>
          </p:cNvPr>
          <p:cNvCxnSpPr>
            <a:cxnSpLocks/>
          </p:cNvCxnSpPr>
          <p:nvPr/>
        </p:nvCxnSpPr>
        <p:spPr>
          <a:xfrm flipH="1">
            <a:off x="6499274" y="5257800"/>
            <a:ext cx="51229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EA282D0C-2F97-4AB2-B24C-4EA0F80A685E}"/>
              </a:ext>
            </a:extLst>
          </p:cNvPr>
          <p:cNvSpPr txBox="1"/>
          <p:nvPr/>
        </p:nvSpPr>
        <p:spPr>
          <a:xfrm>
            <a:off x="7139353" y="1995867"/>
            <a:ext cx="1698673" cy="1569660"/>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names a number of objects that reflect light – water, the Moon and mirrors.</a:t>
            </a:r>
            <a:endParaRPr lang="en-GB" sz="1600" dirty="0"/>
          </a:p>
        </p:txBody>
      </p:sp>
    </p:spTree>
    <p:extLst>
      <p:ext uri="{BB962C8B-B14F-4D97-AF65-F5344CB8AC3E}">
        <p14:creationId xmlns:p14="http://schemas.microsoft.com/office/powerpoint/2010/main" val="693144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26</a:t>
            </a:fld>
            <a:endParaRPr dirty="0"/>
          </a:p>
        </p:txBody>
      </p:sp>
      <p:sp>
        <p:nvSpPr>
          <p:cNvPr id="2" name="object 2"/>
          <p:cNvSpPr txBox="1"/>
          <p:nvPr/>
        </p:nvSpPr>
        <p:spPr>
          <a:xfrm>
            <a:off x="547217" y="1485288"/>
            <a:ext cx="8158480" cy="4338304"/>
          </a:xfrm>
          <a:prstGeom prst="rect">
            <a:avLst/>
          </a:prstGeom>
        </p:spPr>
        <p:txBody>
          <a:bodyPr vert="horz" wrap="square" lIns="0" tIns="0" rIns="0" bIns="0" rtlCol="0">
            <a:spAutoFit/>
          </a:bodyPr>
          <a:lstStyle/>
          <a:p>
            <a:pPr marL="12700">
              <a:lnSpc>
                <a:spcPct val="100000"/>
              </a:lnSpc>
            </a:pPr>
            <a:r>
              <a:rPr sz="2000" b="1" spc="-10" dirty="0">
                <a:latin typeface="Arial"/>
                <a:cs typeface="Arial"/>
              </a:rPr>
              <a:t>S</a:t>
            </a:r>
            <a:r>
              <a:rPr sz="2000" b="1" dirty="0">
                <a:latin typeface="Arial"/>
                <a:cs typeface="Arial"/>
              </a:rPr>
              <a:t>ecure</a:t>
            </a:r>
            <a:endParaRPr sz="2000" dirty="0">
              <a:latin typeface="Arial"/>
              <a:cs typeface="Arial"/>
            </a:endParaRPr>
          </a:p>
          <a:p>
            <a:pPr marL="12700" marR="5080">
              <a:lnSpc>
                <a:spcPct val="107000"/>
              </a:lnSpc>
              <a:spcBef>
                <a:spcPts val="790"/>
              </a:spcBef>
            </a:pPr>
            <a:r>
              <a:rPr lang="en-GB" sz="2000" dirty="0">
                <a:latin typeface="Arial"/>
                <a:cs typeface="Arial"/>
              </a:rPr>
              <a:t>By exploring how the amount of light entering a box affects what can be seen Max developed</a:t>
            </a:r>
            <a:r>
              <a:rPr sz="2000" spc="-15"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und</a:t>
            </a:r>
            <a:r>
              <a:rPr sz="2000" spc="5" dirty="0">
                <a:latin typeface="Arial"/>
                <a:cs typeface="Arial"/>
              </a:rPr>
              <a:t>e</a:t>
            </a:r>
            <a:r>
              <a:rPr sz="2000" dirty="0">
                <a:latin typeface="Arial"/>
                <a:cs typeface="Arial"/>
              </a:rPr>
              <a:t>r</a:t>
            </a:r>
            <a:r>
              <a:rPr sz="2000" spc="5" dirty="0">
                <a:latin typeface="Arial"/>
                <a:cs typeface="Arial"/>
              </a:rPr>
              <a:t>s</a:t>
            </a:r>
            <a:r>
              <a:rPr sz="2000" dirty="0">
                <a:latin typeface="Arial"/>
                <a:cs typeface="Arial"/>
              </a:rPr>
              <a:t>tan</a:t>
            </a:r>
            <a:r>
              <a:rPr sz="2000" spc="-15" dirty="0">
                <a:latin typeface="Arial"/>
                <a:cs typeface="Arial"/>
              </a:rPr>
              <a:t>d</a:t>
            </a:r>
            <a:r>
              <a:rPr sz="2000" dirty="0">
                <a:latin typeface="Arial"/>
                <a:cs typeface="Arial"/>
              </a:rPr>
              <a:t>ing</a:t>
            </a:r>
            <a:r>
              <a:rPr sz="2000" spc="-40" dirty="0">
                <a:latin typeface="Arial"/>
                <a:cs typeface="Arial"/>
              </a:rPr>
              <a:t> </a:t>
            </a:r>
            <a:r>
              <a:rPr sz="2000" dirty="0">
                <a:latin typeface="Arial"/>
                <a:cs typeface="Arial"/>
              </a:rPr>
              <a:t>that without</a:t>
            </a:r>
            <a:r>
              <a:rPr sz="2000" spc="-20" dirty="0">
                <a:latin typeface="Arial"/>
                <a:cs typeface="Arial"/>
              </a:rPr>
              <a:t> </a:t>
            </a:r>
            <a:r>
              <a:rPr sz="2000" dirty="0">
                <a:latin typeface="Arial"/>
                <a:cs typeface="Arial"/>
              </a:rPr>
              <a:t>light</a:t>
            </a:r>
            <a:r>
              <a:rPr sz="2000" spc="-10" dirty="0">
                <a:latin typeface="Arial"/>
                <a:cs typeface="Arial"/>
              </a:rPr>
              <a:t> </a:t>
            </a:r>
            <a:r>
              <a:rPr sz="2000" dirty="0">
                <a:latin typeface="Arial"/>
                <a:cs typeface="Arial"/>
              </a:rPr>
              <a:t>you</a:t>
            </a:r>
            <a:r>
              <a:rPr sz="2000" spc="-10" dirty="0">
                <a:latin typeface="Arial"/>
                <a:cs typeface="Arial"/>
              </a:rPr>
              <a:t> </a:t>
            </a:r>
            <a:r>
              <a:rPr sz="2000" dirty="0">
                <a:latin typeface="Arial"/>
                <a:cs typeface="Arial"/>
              </a:rPr>
              <a:t>c</a:t>
            </a:r>
            <a:r>
              <a:rPr sz="2000" spc="5" dirty="0">
                <a:latin typeface="Arial"/>
                <a:cs typeface="Arial"/>
              </a:rPr>
              <a:t>a</a:t>
            </a:r>
            <a:r>
              <a:rPr sz="2000" dirty="0">
                <a:latin typeface="Arial"/>
                <a:cs typeface="Arial"/>
              </a:rPr>
              <a:t>nnot</a:t>
            </a:r>
            <a:r>
              <a:rPr sz="2000" spc="-40" dirty="0">
                <a:latin typeface="Arial"/>
                <a:cs typeface="Arial"/>
              </a:rPr>
              <a:t> </a:t>
            </a:r>
            <a:r>
              <a:rPr sz="2000" dirty="0">
                <a:latin typeface="Arial"/>
                <a:cs typeface="Arial"/>
              </a:rPr>
              <a:t>s</a:t>
            </a:r>
            <a:r>
              <a:rPr sz="2000" spc="5" dirty="0">
                <a:latin typeface="Arial"/>
                <a:cs typeface="Arial"/>
              </a:rPr>
              <a:t>e</a:t>
            </a:r>
            <a:r>
              <a:rPr sz="2000" dirty="0">
                <a:latin typeface="Arial"/>
                <a:cs typeface="Arial"/>
              </a:rPr>
              <a:t>e.</a:t>
            </a:r>
            <a:r>
              <a:rPr sz="2000" spc="-30" dirty="0">
                <a:latin typeface="Arial"/>
                <a:cs typeface="Arial"/>
              </a:rPr>
              <a:t> </a:t>
            </a:r>
            <a:r>
              <a:rPr lang="en-GB" sz="2000" spc="-30" dirty="0">
                <a:latin typeface="Arial"/>
                <a:cs typeface="Arial"/>
              </a:rPr>
              <a:t>He measures the light reflected by different materials using a datalogger and from this</a:t>
            </a:r>
            <a:r>
              <a:rPr sz="2000" spc="-15" dirty="0">
                <a:latin typeface="Arial"/>
                <a:cs typeface="Arial"/>
              </a:rPr>
              <a:t> </a:t>
            </a:r>
            <a:r>
              <a:rPr sz="2000" dirty="0">
                <a:latin typeface="Arial"/>
                <a:cs typeface="Arial"/>
              </a:rPr>
              <a:t>und</a:t>
            </a:r>
            <a:r>
              <a:rPr sz="2000" spc="5" dirty="0">
                <a:latin typeface="Arial"/>
                <a:cs typeface="Arial"/>
              </a:rPr>
              <a:t>e</a:t>
            </a:r>
            <a:r>
              <a:rPr sz="2000" dirty="0">
                <a:latin typeface="Arial"/>
                <a:cs typeface="Arial"/>
              </a:rPr>
              <a:t>r</a:t>
            </a:r>
            <a:r>
              <a:rPr sz="2000" spc="5" dirty="0">
                <a:latin typeface="Arial"/>
                <a:cs typeface="Arial"/>
              </a:rPr>
              <a:t>s</a:t>
            </a:r>
            <a:r>
              <a:rPr sz="2000" dirty="0">
                <a:latin typeface="Arial"/>
                <a:cs typeface="Arial"/>
              </a:rPr>
              <a:t>tan</a:t>
            </a:r>
            <a:r>
              <a:rPr sz="2000" spc="-15" dirty="0">
                <a:latin typeface="Arial"/>
                <a:cs typeface="Arial"/>
              </a:rPr>
              <a:t>d</a:t>
            </a:r>
            <a:r>
              <a:rPr sz="2000" dirty="0">
                <a:latin typeface="Arial"/>
                <a:cs typeface="Arial"/>
              </a:rPr>
              <a:t>s</a:t>
            </a:r>
            <a:r>
              <a:rPr sz="2000" spc="-35" dirty="0">
                <a:latin typeface="Arial"/>
                <a:cs typeface="Arial"/>
              </a:rPr>
              <a:t> </a:t>
            </a:r>
            <a:r>
              <a:rPr sz="2000" dirty="0">
                <a:latin typeface="Arial"/>
                <a:cs typeface="Arial"/>
              </a:rPr>
              <a:t>that</a:t>
            </a:r>
            <a:r>
              <a:rPr sz="2000" spc="-25" dirty="0">
                <a:latin typeface="Arial"/>
                <a:cs typeface="Arial"/>
              </a:rPr>
              <a:t> </a:t>
            </a:r>
            <a:r>
              <a:rPr sz="2000" dirty="0">
                <a:latin typeface="Arial"/>
                <a:cs typeface="Arial"/>
              </a:rPr>
              <a:t>s</a:t>
            </a:r>
            <a:r>
              <a:rPr sz="2000" spc="5" dirty="0">
                <a:latin typeface="Arial"/>
                <a:cs typeface="Arial"/>
              </a:rPr>
              <a:t>h</a:t>
            </a:r>
            <a:r>
              <a:rPr sz="2000" dirty="0">
                <a:latin typeface="Arial"/>
                <a:cs typeface="Arial"/>
              </a:rPr>
              <a:t>iny</a:t>
            </a:r>
            <a:r>
              <a:rPr sz="2000" spc="-25" dirty="0">
                <a:latin typeface="Arial"/>
                <a:cs typeface="Arial"/>
              </a:rPr>
              <a:t> </a:t>
            </a:r>
            <a:r>
              <a:rPr sz="2000" dirty="0">
                <a:latin typeface="Arial"/>
                <a:cs typeface="Arial"/>
              </a:rPr>
              <a:t>obje</a:t>
            </a:r>
            <a:r>
              <a:rPr sz="2000" spc="5" dirty="0">
                <a:latin typeface="Arial"/>
                <a:cs typeface="Arial"/>
              </a:rPr>
              <a:t>c</a:t>
            </a:r>
            <a:r>
              <a:rPr sz="2000" dirty="0">
                <a:latin typeface="Arial"/>
                <a:cs typeface="Arial"/>
              </a:rPr>
              <a:t>ts</a:t>
            </a:r>
            <a:r>
              <a:rPr sz="2000" spc="-30" dirty="0">
                <a:latin typeface="Arial"/>
                <a:cs typeface="Arial"/>
              </a:rPr>
              <a:t> </a:t>
            </a:r>
            <a:r>
              <a:rPr sz="2000" dirty="0">
                <a:latin typeface="Arial"/>
                <a:cs typeface="Arial"/>
              </a:rPr>
              <a:t>reflect</a:t>
            </a:r>
            <a:r>
              <a:rPr sz="2000" spc="-35" dirty="0">
                <a:latin typeface="Arial"/>
                <a:cs typeface="Arial"/>
              </a:rPr>
              <a:t> </a:t>
            </a:r>
            <a:r>
              <a:rPr sz="2000" dirty="0">
                <a:latin typeface="Arial"/>
                <a:cs typeface="Arial"/>
              </a:rPr>
              <a:t>light</a:t>
            </a:r>
            <a:r>
              <a:rPr sz="2000" spc="-10"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that</a:t>
            </a:r>
            <a:r>
              <a:rPr sz="2000" spc="-25" dirty="0">
                <a:latin typeface="Arial"/>
                <a:cs typeface="Arial"/>
              </a:rPr>
              <a:t> </a:t>
            </a:r>
            <a:r>
              <a:rPr sz="2000" dirty="0">
                <a:latin typeface="Arial"/>
                <a:cs typeface="Arial"/>
              </a:rPr>
              <a:t>s</a:t>
            </a:r>
            <a:r>
              <a:rPr sz="2000" spc="5" dirty="0">
                <a:latin typeface="Arial"/>
                <a:cs typeface="Arial"/>
              </a:rPr>
              <a:t>o</a:t>
            </a:r>
            <a:r>
              <a:rPr sz="2000" dirty="0">
                <a:latin typeface="Arial"/>
                <a:cs typeface="Arial"/>
              </a:rPr>
              <a:t>me materials</a:t>
            </a:r>
            <a:r>
              <a:rPr sz="2000" spc="-25" dirty="0">
                <a:latin typeface="Arial"/>
                <a:cs typeface="Arial"/>
              </a:rPr>
              <a:t> </a:t>
            </a:r>
            <a:r>
              <a:rPr sz="2000" dirty="0">
                <a:latin typeface="Arial"/>
                <a:cs typeface="Arial"/>
              </a:rPr>
              <a:t>reflect</a:t>
            </a:r>
            <a:r>
              <a:rPr sz="2000" spc="-35" dirty="0">
                <a:latin typeface="Arial"/>
                <a:cs typeface="Arial"/>
              </a:rPr>
              <a:t> </a:t>
            </a:r>
            <a:r>
              <a:rPr sz="2000" dirty="0">
                <a:latin typeface="Arial"/>
                <a:cs typeface="Arial"/>
              </a:rPr>
              <a:t>light</a:t>
            </a:r>
            <a:r>
              <a:rPr sz="2000" spc="-10" dirty="0">
                <a:latin typeface="Arial"/>
                <a:cs typeface="Arial"/>
              </a:rPr>
              <a:t> </a:t>
            </a:r>
            <a:r>
              <a:rPr sz="2000" dirty="0">
                <a:latin typeface="Arial"/>
                <a:cs typeface="Arial"/>
              </a:rPr>
              <a:t>bet</a:t>
            </a:r>
            <a:r>
              <a:rPr sz="2000" spc="-10" dirty="0">
                <a:latin typeface="Arial"/>
                <a:cs typeface="Arial"/>
              </a:rPr>
              <a:t>t</a:t>
            </a:r>
            <a:r>
              <a:rPr sz="2000" dirty="0">
                <a:latin typeface="Arial"/>
                <a:cs typeface="Arial"/>
              </a:rPr>
              <a:t>er</a:t>
            </a:r>
            <a:r>
              <a:rPr sz="2000" spc="-25" dirty="0">
                <a:latin typeface="Arial"/>
                <a:cs typeface="Arial"/>
              </a:rPr>
              <a:t> </a:t>
            </a:r>
            <a:r>
              <a:rPr sz="2000" dirty="0">
                <a:latin typeface="Arial"/>
                <a:cs typeface="Arial"/>
              </a:rPr>
              <a:t>than</a:t>
            </a:r>
            <a:r>
              <a:rPr sz="2000" spc="-15" dirty="0">
                <a:latin typeface="Arial"/>
                <a:cs typeface="Arial"/>
              </a:rPr>
              <a:t> </a:t>
            </a:r>
            <a:r>
              <a:rPr sz="2000" dirty="0">
                <a:latin typeface="Arial"/>
                <a:cs typeface="Arial"/>
              </a:rPr>
              <a:t>other</a:t>
            </a:r>
            <a:r>
              <a:rPr sz="2000" spc="5" dirty="0">
                <a:latin typeface="Arial"/>
                <a:cs typeface="Arial"/>
              </a:rPr>
              <a:t>s</a:t>
            </a:r>
            <a:r>
              <a:rPr sz="2000" dirty="0">
                <a:latin typeface="Arial"/>
                <a:cs typeface="Arial"/>
              </a:rPr>
              <a:t>.</a:t>
            </a:r>
            <a:r>
              <a:rPr sz="2000" spc="-45" dirty="0">
                <a:latin typeface="Arial"/>
                <a:cs typeface="Arial"/>
              </a:rPr>
              <a:t> </a:t>
            </a:r>
            <a:r>
              <a:rPr sz="2000" dirty="0">
                <a:latin typeface="Arial"/>
                <a:cs typeface="Arial"/>
              </a:rPr>
              <a:t>He</a:t>
            </a:r>
            <a:r>
              <a:rPr sz="2000" spc="-15" dirty="0">
                <a:latin typeface="Arial"/>
                <a:cs typeface="Arial"/>
              </a:rPr>
              <a:t> </a:t>
            </a:r>
            <a:r>
              <a:rPr sz="2000" dirty="0">
                <a:latin typeface="Arial"/>
                <a:cs typeface="Arial"/>
              </a:rPr>
              <a:t>s</a:t>
            </a:r>
            <a:r>
              <a:rPr sz="2000" spc="5" dirty="0">
                <a:latin typeface="Arial"/>
                <a:cs typeface="Arial"/>
              </a:rPr>
              <a:t>h</a:t>
            </a:r>
            <a:r>
              <a:rPr sz="2000" dirty="0">
                <a:latin typeface="Arial"/>
                <a:cs typeface="Arial"/>
              </a:rPr>
              <a:t>ows</a:t>
            </a:r>
            <a:r>
              <a:rPr sz="2000" spc="-25" dirty="0">
                <a:latin typeface="Arial"/>
                <a:cs typeface="Arial"/>
              </a:rPr>
              <a:t> </a:t>
            </a:r>
            <a:r>
              <a:rPr sz="2000" dirty="0">
                <a:latin typeface="Arial"/>
                <a:cs typeface="Arial"/>
              </a:rPr>
              <a:t>und</a:t>
            </a:r>
            <a:r>
              <a:rPr sz="2000" spc="5" dirty="0">
                <a:latin typeface="Arial"/>
                <a:cs typeface="Arial"/>
              </a:rPr>
              <a:t>e</a:t>
            </a:r>
            <a:r>
              <a:rPr sz="2000" dirty="0">
                <a:latin typeface="Arial"/>
                <a:cs typeface="Arial"/>
              </a:rPr>
              <a:t>r</a:t>
            </a:r>
            <a:r>
              <a:rPr sz="2000" spc="5" dirty="0">
                <a:latin typeface="Arial"/>
                <a:cs typeface="Arial"/>
              </a:rPr>
              <a:t>s</a:t>
            </a:r>
            <a:r>
              <a:rPr sz="2000" dirty="0">
                <a:latin typeface="Arial"/>
                <a:cs typeface="Arial"/>
              </a:rPr>
              <a:t>ta</a:t>
            </a:r>
            <a:r>
              <a:rPr sz="2000" spc="-15" dirty="0">
                <a:latin typeface="Arial"/>
                <a:cs typeface="Arial"/>
              </a:rPr>
              <a:t>n</a:t>
            </a:r>
            <a:r>
              <a:rPr sz="2000" dirty="0">
                <a:latin typeface="Arial"/>
                <a:cs typeface="Arial"/>
              </a:rPr>
              <a:t>ding</a:t>
            </a:r>
            <a:r>
              <a:rPr sz="2000" spc="-35" dirty="0">
                <a:latin typeface="Arial"/>
                <a:cs typeface="Arial"/>
              </a:rPr>
              <a:t> </a:t>
            </a:r>
            <a:r>
              <a:rPr sz="2000" dirty="0">
                <a:latin typeface="Arial"/>
                <a:cs typeface="Arial"/>
              </a:rPr>
              <a:t>of</a:t>
            </a:r>
            <a:r>
              <a:rPr sz="2000" spc="-20" dirty="0">
                <a:latin typeface="Arial"/>
                <a:cs typeface="Arial"/>
              </a:rPr>
              <a:t> </a:t>
            </a:r>
            <a:r>
              <a:rPr sz="2000" dirty="0">
                <a:latin typeface="Arial"/>
                <a:cs typeface="Arial"/>
              </a:rPr>
              <a:t>how to</a:t>
            </a:r>
            <a:r>
              <a:rPr sz="2000" spc="-20" dirty="0">
                <a:latin typeface="Arial"/>
                <a:cs typeface="Arial"/>
              </a:rPr>
              <a:t> </a:t>
            </a:r>
            <a:r>
              <a:rPr sz="2000" dirty="0">
                <a:latin typeface="Arial"/>
                <a:cs typeface="Arial"/>
              </a:rPr>
              <a:t>protect</a:t>
            </a:r>
            <a:r>
              <a:rPr sz="2000" spc="-30" dirty="0">
                <a:latin typeface="Arial"/>
                <a:cs typeface="Arial"/>
              </a:rPr>
              <a:t> </a:t>
            </a:r>
            <a:r>
              <a:rPr sz="2000" dirty="0">
                <a:latin typeface="Arial"/>
                <a:cs typeface="Arial"/>
              </a:rPr>
              <a:t>his</a:t>
            </a:r>
            <a:r>
              <a:rPr sz="2000" spc="-15" dirty="0">
                <a:latin typeface="Arial"/>
                <a:cs typeface="Arial"/>
              </a:rPr>
              <a:t> </a:t>
            </a:r>
            <a:r>
              <a:rPr sz="2000" dirty="0">
                <a:latin typeface="Arial"/>
                <a:cs typeface="Arial"/>
              </a:rPr>
              <a:t>eyes</a:t>
            </a:r>
            <a:r>
              <a:rPr sz="2000" spc="-15" dirty="0">
                <a:latin typeface="Arial"/>
                <a:cs typeface="Arial"/>
              </a:rPr>
              <a:t> </a:t>
            </a:r>
            <a:r>
              <a:rPr sz="2000" dirty="0">
                <a:latin typeface="Arial"/>
                <a:cs typeface="Arial"/>
              </a:rPr>
              <a:t>from</a:t>
            </a:r>
            <a:r>
              <a:rPr sz="2000" spc="-30" dirty="0">
                <a:latin typeface="Arial"/>
                <a:cs typeface="Arial"/>
              </a:rPr>
              <a:t> </a:t>
            </a:r>
            <a:r>
              <a:rPr sz="2000" dirty="0">
                <a:latin typeface="Arial"/>
                <a:cs typeface="Arial"/>
              </a:rPr>
              <a:t>being</a:t>
            </a:r>
            <a:r>
              <a:rPr sz="2000" spc="-15" dirty="0">
                <a:latin typeface="Arial"/>
                <a:cs typeface="Arial"/>
              </a:rPr>
              <a:t> </a:t>
            </a:r>
            <a:r>
              <a:rPr sz="2000" dirty="0">
                <a:latin typeface="Arial"/>
                <a:cs typeface="Arial"/>
              </a:rPr>
              <a:t>damag</a:t>
            </a:r>
            <a:r>
              <a:rPr sz="2000" spc="5" dirty="0">
                <a:latin typeface="Arial"/>
                <a:cs typeface="Arial"/>
              </a:rPr>
              <a:t>e</a:t>
            </a:r>
            <a:r>
              <a:rPr sz="2000" dirty="0">
                <a:latin typeface="Arial"/>
                <a:cs typeface="Arial"/>
              </a:rPr>
              <a:t>d</a:t>
            </a:r>
            <a:r>
              <a:rPr sz="2000" spc="-30" dirty="0">
                <a:latin typeface="Arial"/>
                <a:cs typeface="Arial"/>
              </a:rPr>
              <a:t> </a:t>
            </a:r>
            <a:r>
              <a:rPr sz="2000" dirty="0">
                <a:latin typeface="Arial"/>
                <a:cs typeface="Arial"/>
              </a:rPr>
              <a:t>by</a:t>
            </a:r>
            <a:r>
              <a:rPr sz="2000" spc="-1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s</a:t>
            </a:r>
            <a:r>
              <a:rPr sz="2000" spc="5" dirty="0">
                <a:latin typeface="Arial"/>
                <a:cs typeface="Arial"/>
              </a:rPr>
              <a:t>u</a:t>
            </a:r>
            <a:r>
              <a:rPr sz="2000" dirty="0">
                <a:latin typeface="Arial"/>
                <a:cs typeface="Arial"/>
              </a:rPr>
              <a:t>n.</a:t>
            </a:r>
            <a:r>
              <a:rPr sz="2000" spc="-35" dirty="0">
                <a:latin typeface="Arial"/>
                <a:cs typeface="Arial"/>
              </a:rPr>
              <a:t> </a:t>
            </a:r>
            <a:r>
              <a:rPr sz="2000" dirty="0">
                <a:latin typeface="Arial"/>
                <a:cs typeface="Arial"/>
              </a:rPr>
              <a:t>He</a:t>
            </a:r>
            <a:r>
              <a:rPr sz="2000" spc="5" dirty="0">
                <a:latin typeface="Arial"/>
                <a:cs typeface="Arial"/>
              </a:rPr>
              <a:t> </a:t>
            </a:r>
            <a:r>
              <a:rPr sz="2000" dirty="0">
                <a:latin typeface="Arial"/>
                <a:cs typeface="Arial"/>
              </a:rPr>
              <a:t>sho</a:t>
            </a:r>
            <a:r>
              <a:rPr sz="2000" spc="5" dirty="0">
                <a:latin typeface="Arial"/>
                <a:cs typeface="Arial"/>
              </a:rPr>
              <a:t>w</a:t>
            </a:r>
            <a:r>
              <a:rPr sz="2000" dirty="0">
                <a:latin typeface="Arial"/>
                <a:cs typeface="Arial"/>
              </a:rPr>
              <a:t>s</a:t>
            </a:r>
            <a:r>
              <a:rPr sz="2000" spc="-35" dirty="0">
                <a:latin typeface="Arial"/>
                <a:cs typeface="Arial"/>
              </a:rPr>
              <a:t> </a:t>
            </a:r>
            <a:r>
              <a:rPr sz="2000" dirty="0">
                <a:latin typeface="Arial"/>
                <a:cs typeface="Arial"/>
              </a:rPr>
              <a:t>a good und</a:t>
            </a:r>
            <a:r>
              <a:rPr sz="2000" spc="5" dirty="0">
                <a:latin typeface="Arial"/>
                <a:cs typeface="Arial"/>
              </a:rPr>
              <a:t>e</a:t>
            </a:r>
            <a:r>
              <a:rPr sz="2000" dirty="0">
                <a:latin typeface="Arial"/>
                <a:cs typeface="Arial"/>
              </a:rPr>
              <a:t>r</a:t>
            </a:r>
            <a:r>
              <a:rPr sz="2000" spc="5" dirty="0">
                <a:latin typeface="Arial"/>
                <a:cs typeface="Arial"/>
              </a:rPr>
              <a:t>s</a:t>
            </a:r>
            <a:r>
              <a:rPr sz="2000" dirty="0">
                <a:latin typeface="Arial"/>
                <a:cs typeface="Arial"/>
              </a:rPr>
              <a:t>tan</a:t>
            </a:r>
            <a:r>
              <a:rPr sz="2000" spc="-15" dirty="0">
                <a:latin typeface="Arial"/>
                <a:cs typeface="Arial"/>
              </a:rPr>
              <a:t>d</a:t>
            </a:r>
            <a:r>
              <a:rPr sz="2000" dirty="0">
                <a:latin typeface="Arial"/>
                <a:cs typeface="Arial"/>
              </a:rPr>
              <a:t>ing</a:t>
            </a:r>
            <a:r>
              <a:rPr sz="2000" spc="-40" dirty="0">
                <a:latin typeface="Arial"/>
                <a:cs typeface="Arial"/>
              </a:rPr>
              <a:t> </a:t>
            </a:r>
            <a:r>
              <a:rPr sz="2000" dirty="0">
                <a:latin typeface="Arial"/>
                <a:cs typeface="Arial"/>
              </a:rPr>
              <a:t>of</a:t>
            </a:r>
            <a:r>
              <a:rPr sz="2000" spc="-20"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di</a:t>
            </a:r>
            <a:r>
              <a:rPr sz="2000" spc="-40" dirty="0">
                <a:latin typeface="Arial"/>
                <a:cs typeface="Arial"/>
              </a:rPr>
              <a:t>f</a:t>
            </a:r>
            <a:r>
              <a:rPr sz="2000" dirty="0">
                <a:latin typeface="Arial"/>
                <a:cs typeface="Arial"/>
              </a:rPr>
              <a:t>feren</a:t>
            </a:r>
            <a:r>
              <a:rPr sz="2000" spc="5" dirty="0">
                <a:latin typeface="Arial"/>
                <a:cs typeface="Arial"/>
              </a:rPr>
              <a:t>c</a:t>
            </a:r>
            <a:r>
              <a:rPr sz="2000" dirty="0">
                <a:latin typeface="Arial"/>
                <a:cs typeface="Arial"/>
              </a:rPr>
              <a:t>e</a:t>
            </a:r>
            <a:r>
              <a:rPr sz="2000" spc="-40" dirty="0">
                <a:latin typeface="Arial"/>
                <a:cs typeface="Arial"/>
              </a:rPr>
              <a:t> </a:t>
            </a:r>
            <a:r>
              <a:rPr sz="2000" dirty="0">
                <a:latin typeface="Arial"/>
                <a:cs typeface="Arial"/>
              </a:rPr>
              <a:t>betwe</a:t>
            </a:r>
            <a:r>
              <a:rPr sz="2000" spc="5" dirty="0">
                <a:latin typeface="Arial"/>
                <a:cs typeface="Arial"/>
              </a:rPr>
              <a:t>e</a:t>
            </a:r>
            <a:r>
              <a:rPr sz="2000" dirty="0">
                <a:latin typeface="Arial"/>
                <a:cs typeface="Arial"/>
              </a:rPr>
              <a:t>n</a:t>
            </a:r>
            <a:r>
              <a:rPr sz="2000" spc="-30" dirty="0">
                <a:latin typeface="Arial"/>
                <a:cs typeface="Arial"/>
              </a:rPr>
              <a:t> </a:t>
            </a:r>
            <a:r>
              <a:rPr sz="2000" dirty="0">
                <a:latin typeface="Arial"/>
                <a:cs typeface="Arial"/>
              </a:rPr>
              <a:t>opa</a:t>
            </a:r>
            <a:r>
              <a:rPr sz="2000" spc="5" dirty="0">
                <a:latin typeface="Arial"/>
                <a:cs typeface="Arial"/>
              </a:rPr>
              <a:t>q</a:t>
            </a:r>
            <a:r>
              <a:rPr sz="2000" dirty="0">
                <a:latin typeface="Arial"/>
                <a:cs typeface="Arial"/>
              </a:rPr>
              <a:t>ue,</a:t>
            </a:r>
            <a:r>
              <a:rPr sz="2000" spc="-30" dirty="0">
                <a:latin typeface="Arial"/>
                <a:cs typeface="Arial"/>
              </a:rPr>
              <a:t> </a:t>
            </a:r>
            <a:r>
              <a:rPr sz="2000" dirty="0">
                <a:latin typeface="Arial"/>
                <a:cs typeface="Arial"/>
              </a:rPr>
              <a:t>tran</a:t>
            </a:r>
            <a:r>
              <a:rPr sz="2000" spc="5" dirty="0">
                <a:latin typeface="Arial"/>
                <a:cs typeface="Arial"/>
              </a:rPr>
              <a:t>s</a:t>
            </a:r>
            <a:r>
              <a:rPr sz="2000" dirty="0">
                <a:latin typeface="Arial"/>
                <a:cs typeface="Arial"/>
              </a:rPr>
              <a:t>pare</a:t>
            </a:r>
            <a:r>
              <a:rPr sz="2000" spc="-15" dirty="0">
                <a:latin typeface="Arial"/>
                <a:cs typeface="Arial"/>
              </a:rPr>
              <a:t>n</a:t>
            </a:r>
            <a:r>
              <a:rPr sz="2000" dirty="0">
                <a:latin typeface="Arial"/>
                <a:cs typeface="Arial"/>
              </a:rPr>
              <a:t>t</a:t>
            </a:r>
            <a:r>
              <a:rPr sz="2000" spc="-45" dirty="0">
                <a:latin typeface="Arial"/>
                <a:cs typeface="Arial"/>
              </a:rPr>
              <a:t> </a:t>
            </a:r>
            <a:r>
              <a:rPr sz="2000" dirty="0">
                <a:latin typeface="Arial"/>
                <a:cs typeface="Arial"/>
              </a:rPr>
              <a:t>and tran</a:t>
            </a:r>
            <a:r>
              <a:rPr sz="2000" spc="5" dirty="0">
                <a:latin typeface="Arial"/>
                <a:cs typeface="Arial"/>
              </a:rPr>
              <a:t>s</a:t>
            </a:r>
            <a:r>
              <a:rPr sz="2000" dirty="0">
                <a:latin typeface="Arial"/>
                <a:cs typeface="Arial"/>
              </a:rPr>
              <a:t>lucent</a:t>
            </a:r>
            <a:r>
              <a:rPr sz="2000" spc="-55" dirty="0">
                <a:latin typeface="Arial"/>
                <a:cs typeface="Arial"/>
              </a:rPr>
              <a:t> </a:t>
            </a:r>
            <a:r>
              <a:rPr sz="2000" dirty="0">
                <a:latin typeface="Arial"/>
                <a:cs typeface="Arial"/>
              </a:rPr>
              <a:t>materials</a:t>
            </a:r>
            <a:r>
              <a:rPr sz="2000" spc="-25"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how</a:t>
            </a:r>
            <a:r>
              <a:rPr sz="2000" spc="-15" dirty="0">
                <a:latin typeface="Arial"/>
                <a:cs typeface="Arial"/>
              </a:rPr>
              <a:t> </a:t>
            </a:r>
            <a:r>
              <a:rPr sz="2000" dirty="0">
                <a:latin typeface="Arial"/>
                <a:cs typeface="Arial"/>
              </a:rPr>
              <a:t>these</a:t>
            </a:r>
            <a:r>
              <a:rPr sz="2000" spc="-25" dirty="0">
                <a:latin typeface="Arial"/>
                <a:cs typeface="Arial"/>
              </a:rPr>
              <a:t> </a:t>
            </a:r>
            <a:r>
              <a:rPr sz="2000" dirty="0">
                <a:latin typeface="Arial"/>
                <a:cs typeface="Arial"/>
              </a:rPr>
              <a:t>a</a:t>
            </a:r>
            <a:r>
              <a:rPr sz="2000" spc="-40" dirty="0">
                <a:latin typeface="Arial"/>
                <a:cs typeface="Arial"/>
              </a:rPr>
              <a:t>f</a:t>
            </a:r>
            <a:r>
              <a:rPr sz="2000" dirty="0">
                <a:latin typeface="Arial"/>
                <a:cs typeface="Arial"/>
              </a:rPr>
              <a:t>fect</a:t>
            </a:r>
            <a:r>
              <a:rPr sz="2000" spc="-2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quality</a:t>
            </a:r>
            <a:r>
              <a:rPr sz="2000" spc="-10" dirty="0">
                <a:latin typeface="Arial"/>
                <a:cs typeface="Arial"/>
              </a:rPr>
              <a:t> </a:t>
            </a:r>
            <a:r>
              <a:rPr sz="2000" dirty="0">
                <a:latin typeface="Arial"/>
                <a:cs typeface="Arial"/>
              </a:rPr>
              <a:t>of</a:t>
            </a:r>
            <a:r>
              <a:rPr sz="2000" spc="-25" dirty="0">
                <a:latin typeface="Arial"/>
                <a:cs typeface="Arial"/>
              </a:rPr>
              <a:t> </a:t>
            </a:r>
            <a:r>
              <a:rPr sz="2000" dirty="0">
                <a:latin typeface="Arial"/>
                <a:cs typeface="Arial"/>
              </a:rPr>
              <a:t>a shadow produ</a:t>
            </a:r>
            <a:r>
              <a:rPr sz="2000" spc="10" dirty="0">
                <a:latin typeface="Arial"/>
                <a:cs typeface="Arial"/>
              </a:rPr>
              <a:t>c</a:t>
            </a:r>
            <a:r>
              <a:rPr sz="2000" dirty="0">
                <a:latin typeface="Arial"/>
                <a:cs typeface="Arial"/>
              </a:rPr>
              <a:t>ed.</a:t>
            </a:r>
            <a:r>
              <a:rPr sz="2000" spc="-55" dirty="0">
                <a:latin typeface="Arial"/>
                <a:cs typeface="Arial"/>
              </a:rPr>
              <a:t> </a:t>
            </a:r>
            <a:r>
              <a:rPr sz="2000" dirty="0">
                <a:latin typeface="Arial"/>
                <a:cs typeface="Arial"/>
              </a:rPr>
              <a:t>He</a:t>
            </a:r>
            <a:r>
              <a:rPr sz="2000" spc="5" dirty="0">
                <a:latin typeface="Arial"/>
                <a:cs typeface="Arial"/>
              </a:rPr>
              <a:t> </a:t>
            </a:r>
            <a:r>
              <a:rPr sz="2000" dirty="0">
                <a:latin typeface="Arial"/>
                <a:cs typeface="Arial"/>
              </a:rPr>
              <a:t>is able</a:t>
            </a:r>
            <a:r>
              <a:rPr sz="2000" spc="-20" dirty="0">
                <a:latin typeface="Arial"/>
                <a:cs typeface="Arial"/>
              </a:rPr>
              <a:t> </a:t>
            </a:r>
            <a:r>
              <a:rPr sz="2000" dirty="0">
                <a:latin typeface="Arial"/>
                <a:cs typeface="Arial"/>
              </a:rPr>
              <a:t>to</a:t>
            </a:r>
            <a:r>
              <a:rPr sz="2000" spc="-20" dirty="0">
                <a:latin typeface="Arial"/>
                <a:cs typeface="Arial"/>
              </a:rPr>
              <a:t> </a:t>
            </a:r>
            <a:r>
              <a:rPr sz="2000" dirty="0">
                <a:latin typeface="Arial"/>
                <a:cs typeface="Arial"/>
              </a:rPr>
              <a:t>demon</a:t>
            </a:r>
            <a:r>
              <a:rPr sz="2000" spc="10" dirty="0">
                <a:latin typeface="Arial"/>
                <a:cs typeface="Arial"/>
              </a:rPr>
              <a:t>s</a:t>
            </a:r>
            <a:r>
              <a:rPr sz="2000" dirty="0">
                <a:latin typeface="Arial"/>
                <a:cs typeface="Arial"/>
              </a:rPr>
              <a:t>trate</a:t>
            </a:r>
            <a:r>
              <a:rPr sz="2000" spc="-55" dirty="0">
                <a:latin typeface="Arial"/>
                <a:cs typeface="Arial"/>
              </a:rPr>
              <a:t> </a:t>
            </a:r>
            <a:r>
              <a:rPr sz="2000" dirty="0">
                <a:latin typeface="Arial"/>
                <a:cs typeface="Arial"/>
              </a:rPr>
              <a:t>how</a:t>
            </a:r>
            <a:r>
              <a:rPr sz="2000" spc="-15"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c</a:t>
            </a:r>
            <a:r>
              <a:rPr sz="2000" spc="5" dirty="0">
                <a:latin typeface="Arial"/>
                <a:cs typeface="Arial"/>
              </a:rPr>
              <a:t>h</a:t>
            </a:r>
            <a:r>
              <a:rPr sz="2000" dirty="0">
                <a:latin typeface="Arial"/>
                <a:cs typeface="Arial"/>
              </a:rPr>
              <a:t>ange</a:t>
            </a:r>
            <a:r>
              <a:rPr sz="2000" spc="-35"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si</a:t>
            </a:r>
            <a:r>
              <a:rPr sz="2000" spc="10" dirty="0">
                <a:latin typeface="Arial"/>
                <a:cs typeface="Arial"/>
              </a:rPr>
              <a:t>z</a:t>
            </a:r>
            <a:r>
              <a:rPr sz="2000" dirty="0">
                <a:latin typeface="Arial"/>
                <a:cs typeface="Arial"/>
              </a:rPr>
              <a:t>e</a:t>
            </a:r>
            <a:r>
              <a:rPr sz="2000" spc="-15"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s</a:t>
            </a:r>
            <a:r>
              <a:rPr sz="2000" spc="5" dirty="0">
                <a:latin typeface="Arial"/>
                <a:cs typeface="Arial"/>
              </a:rPr>
              <a:t>h</a:t>
            </a:r>
            <a:r>
              <a:rPr sz="2000" dirty="0">
                <a:latin typeface="Arial"/>
                <a:cs typeface="Arial"/>
              </a:rPr>
              <a:t>ape of</a:t>
            </a:r>
            <a:r>
              <a:rPr sz="2000" spc="-25" dirty="0">
                <a:latin typeface="Arial"/>
                <a:cs typeface="Arial"/>
              </a:rPr>
              <a:t> </a:t>
            </a:r>
            <a:r>
              <a:rPr sz="2000" dirty="0">
                <a:latin typeface="Arial"/>
                <a:cs typeface="Arial"/>
              </a:rPr>
              <a:t>a shadow</a:t>
            </a:r>
            <a:r>
              <a:rPr sz="2000" spc="-25"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can</a:t>
            </a:r>
            <a:r>
              <a:rPr sz="2000" spc="-25" dirty="0">
                <a:latin typeface="Arial"/>
                <a:cs typeface="Arial"/>
              </a:rPr>
              <a:t> </a:t>
            </a:r>
            <a:r>
              <a:rPr sz="2000" dirty="0">
                <a:latin typeface="Arial"/>
                <a:cs typeface="Arial"/>
              </a:rPr>
              <a:t>ta</a:t>
            </a:r>
            <a:r>
              <a:rPr sz="2000" spc="-10" dirty="0">
                <a:latin typeface="Arial"/>
                <a:cs typeface="Arial"/>
              </a:rPr>
              <a:t>l</a:t>
            </a:r>
            <a:r>
              <a:rPr sz="2000" dirty="0">
                <a:latin typeface="Arial"/>
                <a:cs typeface="Arial"/>
              </a:rPr>
              <a:t>k generally</a:t>
            </a:r>
            <a:r>
              <a:rPr sz="2000" spc="-35" dirty="0">
                <a:latin typeface="Arial"/>
                <a:cs typeface="Arial"/>
              </a:rPr>
              <a:t> </a:t>
            </a:r>
            <a:r>
              <a:rPr sz="2000" dirty="0">
                <a:latin typeface="Arial"/>
                <a:cs typeface="Arial"/>
              </a:rPr>
              <a:t>about</a:t>
            </a:r>
            <a:r>
              <a:rPr sz="2000" spc="-25"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pat</a:t>
            </a:r>
            <a:r>
              <a:rPr sz="2000" spc="-10" dirty="0">
                <a:latin typeface="Arial"/>
                <a:cs typeface="Arial"/>
              </a:rPr>
              <a:t>t</a:t>
            </a:r>
            <a:r>
              <a:rPr sz="2000" dirty="0">
                <a:latin typeface="Arial"/>
                <a:cs typeface="Arial"/>
              </a:rPr>
              <a:t>ern</a:t>
            </a:r>
            <a:r>
              <a:rPr sz="2000" spc="-25" dirty="0">
                <a:latin typeface="Arial"/>
                <a:cs typeface="Arial"/>
              </a:rPr>
              <a:t> </a:t>
            </a:r>
            <a:r>
              <a:rPr sz="2000" dirty="0">
                <a:latin typeface="Arial"/>
                <a:cs typeface="Arial"/>
              </a:rPr>
              <a:t>he</a:t>
            </a:r>
            <a:r>
              <a:rPr sz="2000" spc="-15" dirty="0">
                <a:latin typeface="Arial"/>
                <a:cs typeface="Arial"/>
              </a:rPr>
              <a:t> </a:t>
            </a:r>
            <a:r>
              <a:rPr sz="2000" dirty="0">
                <a:latin typeface="Arial"/>
                <a:cs typeface="Arial"/>
              </a:rPr>
              <a:t>observed, linking shadow</a:t>
            </a:r>
            <a:r>
              <a:rPr sz="2000" spc="-25" dirty="0">
                <a:latin typeface="Arial"/>
                <a:cs typeface="Arial"/>
              </a:rPr>
              <a:t> </a:t>
            </a:r>
            <a:r>
              <a:rPr sz="2000" dirty="0">
                <a:latin typeface="Arial"/>
                <a:cs typeface="Arial"/>
              </a:rPr>
              <a:t>si</a:t>
            </a:r>
            <a:r>
              <a:rPr sz="2000" spc="10" dirty="0">
                <a:latin typeface="Arial"/>
                <a:cs typeface="Arial"/>
              </a:rPr>
              <a:t>z</a:t>
            </a:r>
            <a:r>
              <a:rPr sz="2000" dirty="0">
                <a:latin typeface="Arial"/>
                <a:cs typeface="Arial"/>
              </a:rPr>
              <a:t>e</a:t>
            </a:r>
            <a:r>
              <a:rPr sz="2000" spc="-30"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s</a:t>
            </a:r>
            <a:r>
              <a:rPr sz="2000" spc="5" dirty="0">
                <a:latin typeface="Arial"/>
                <a:cs typeface="Arial"/>
              </a:rPr>
              <a:t>h</a:t>
            </a:r>
            <a:r>
              <a:rPr sz="2000" dirty="0">
                <a:latin typeface="Arial"/>
                <a:cs typeface="Arial"/>
              </a:rPr>
              <a:t>ape</a:t>
            </a:r>
            <a:r>
              <a:rPr sz="2000" spc="-25"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relati</a:t>
            </a:r>
            <a:r>
              <a:rPr sz="2000" spc="-15" dirty="0">
                <a:latin typeface="Arial"/>
                <a:cs typeface="Arial"/>
              </a:rPr>
              <a:t>v</a:t>
            </a:r>
            <a:r>
              <a:rPr sz="2000" dirty="0">
                <a:latin typeface="Arial"/>
                <a:cs typeface="Arial"/>
              </a:rPr>
              <a:t>e</a:t>
            </a:r>
            <a:r>
              <a:rPr sz="2000" spc="-15" dirty="0">
                <a:latin typeface="Arial"/>
                <a:cs typeface="Arial"/>
              </a:rPr>
              <a:t> </a:t>
            </a:r>
            <a:r>
              <a:rPr sz="2000" dirty="0">
                <a:latin typeface="Arial"/>
                <a:cs typeface="Arial"/>
              </a:rPr>
              <a:t>po</a:t>
            </a:r>
            <a:r>
              <a:rPr sz="2000" spc="5" dirty="0">
                <a:latin typeface="Arial"/>
                <a:cs typeface="Arial"/>
              </a:rPr>
              <a:t>s</a:t>
            </a:r>
            <a:r>
              <a:rPr sz="2000" dirty="0">
                <a:latin typeface="Arial"/>
                <a:cs typeface="Arial"/>
              </a:rPr>
              <a:t>it</a:t>
            </a:r>
            <a:r>
              <a:rPr sz="2000" spc="-10" dirty="0">
                <a:latin typeface="Arial"/>
                <a:cs typeface="Arial"/>
              </a:rPr>
              <a:t>i</a:t>
            </a:r>
            <a:r>
              <a:rPr sz="2000" dirty="0">
                <a:latin typeface="Arial"/>
                <a:cs typeface="Arial"/>
              </a:rPr>
              <a:t>ons</a:t>
            </a:r>
            <a:r>
              <a:rPr sz="2000" spc="-25" dirty="0">
                <a:latin typeface="Arial"/>
                <a:cs typeface="Arial"/>
              </a:rPr>
              <a:t> </a:t>
            </a:r>
            <a:r>
              <a:rPr sz="2000" dirty="0">
                <a:latin typeface="Arial"/>
                <a:cs typeface="Arial"/>
              </a:rPr>
              <a:t>of</a:t>
            </a:r>
            <a:r>
              <a:rPr sz="2000" spc="-10" dirty="0">
                <a:latin typeface="Arial"/>
                <a:cs typeface="Arial"/>
              </a:rPr>
              <a:t> </a:t>
            </a:r>
            <a:r>
              <a:rPr sz="2000" dirty="0">
                <a:latin typeface="Arial"/>
                <a:cs typeface="Arial"/>
              </a:rPr>
              <a:t>light</a:t>
            </a:r>
            <a:r>
              <a:rPr sz="2000" spc="-10" dirty="0">
                <a:latin typeface="Arial"/>
                <a:cs typeface="Arial"/>
              </a:rPr>
              <a:t> </a:t>
            </a:r>
            <a:r>
              <a:rPr sz="2000" dirty="0">
                <a:latin typeface="Arial"/>
                <a:cs typeface="Arial"/>
              </a:rPr>
              <a:t>s</a:t>
            </a:r>
            <a:r>
              <a:rPr sz="2000" spc="5" dirty="0">
                <a:latin typeface="Arial"/>
                <a:cs typeface="Arial"/>
              </a:rPr>
              <a:t>o</a:t>
            </a:r>
            <a:r>
              <a:rPr sz="2000" dirty="0">
                <a:latin typeface="Arial"/>
                <a:cs typeface="Arial"/>
              </a:rPr>
              <a:t>urce</a:t>
            </a:r>
            <a:r>
              <a:rPr sz="2000" spc="-50" dirty="0">
                <a:latin typeface="Arial"/>
                <a:cs typeface="Arial"/>
              </a:rPr>
              <a:t> </a:t>
            </a:r>
            <a:r>
              <a:rPr sz="2000" dirty="0">
                <a:latin typeface="Arial"/>
                <a:cs typeface="Arial"/>
              </a:rPr>
              <a:t>and obje</a:t>
            </a:r>
            <a:r>
              <a:rPr sz="2000" spc="5" dirty="0">
                <a:latin typeface="Arial"/>
                <a:cs typeface="Arial"/>
              </a:rPr>
              <a:t>c</a:t>
            </a:r>
            <a:r>
              <a:rPr sz="2000" dirty="0">
                <a:latin typeface="Arial"/>
                <a:cs typeface="Arial"/>
              </a:rPr>
              <a:t>t.</a:t>
            </a:r>
          </a:p>
        </p:txBody>
      </p:sp>
      <p:sp>
        <p:nvSpPr>
          <p:cNvPr id="3" name="object 3"/>
          <p:cNvSpPr txBox="1"/>
          <p:nvPr/>
        </p:nvSpPr>
        <p:spPr>
          <a:xfrm>
            <a:off x="373062" y="333438"/>
            <a:ext cx="8543925" cy="668655"/>
          </a:xfrm>
          <a:prstGeom prst="rect">
            <a:avLst/>
          </a:prstGeom>
          <a:solidFill>
            <a:srgbClr val="009EDF"/>
          </a:solidFill>
        </p:spPr>
        <p:txBody>
          <a:bodyPr vert="horz" wrap="square" lIns="0" tIns="0" rIns="0" bIns="0" rtlCol="0">
            <a:spAutoFit/>
          </a:bodyPr>
          <a:lstStyle/>
          <a:p>
            <a:pPr marL="20955" algn="ctr">
              <a:lnSpc>
                <a:spcPct val="100000"/>
              </a:lnSpc>
            </a:pPr>
            <a:r>
              <a:rPr sz="3200" spc="-155" dirty="0">
                <a:solidFill>
                  <a:srgbClr val="FFFFFF"/>
                </a:solidFill>
                <a:latin typeface="Calibri"/>
                <a:cs typeface="Calibri"/>
              </a:rPr>
              <a:t>O</a:t>
            </a:r>
            <a:r>
              <a:rPr sz="3200" spc="-190" dirty="0">
                <a:solidFill>
                  <a:srgbClr val="FFFFFF"/>
                </a:solidFill>
                <a:latin typeface="Calibri"/>
                <a:cs typeface="Calibri"/>
              </a:rPr>
              <a:t>v</a:t>
            </a:r>
            <a:r>
              <a:rPr sz="3200" spc="-160" dirty="0">
                <a:solidFill>
                  <a:srgbClr val="FFFFFF"/>
                </a:solidFill>
                <a:latin typeface="Calibri"/>
                <a:cs typeface="Calibri"/>
              </a:rPr>
              <a:t>e</a:t>
            </a:r>
            <a:r>
              <a:rPr sz="3200" spc="-220" dirty="0">
                <a:solidFill>
                  <a:srgbClr val="FFFFFF"/>
                </a:solidFill>
                <a:latin typeface="Calibri"/>
                <a:cs typeface="Calibri"/>
              </a:rPr>
              <a:t>r</a:t>
            </a:r>
            <a:r>
              <a:rPr sz="3200" spc="-160" dirty="0">
                <a:solidFill>
                  <a:srgbClr val="FFFFFF"/>
                </a:solidFill>
                <a:latin typeface="Calibri"/>
                <a:cs typeface="Calibri"/>
              </a:rPr>
              <a:t>al</a:t>
            </a:r>
            <a:r>
              <a:rPr sz="3200" dirty="0">
                <a:solidFill>
                  <a:srgbClr val="FFFFFF"/>
                </a:solidFill>
                <a:latin typeface="Calibri"/>
                <a:cs typeface="Calibri"/>
              </a:rPr>
              <a:t>l</a:t>
            </a:r>
            <a:r>
              <a:rPr sz="3200" spc="-270" dirty="0">
                <a:solidFill>
                  <a:srgbClr val="FFFFFF"/>
                </a:solidFill>
                <a:latin typeface="Calibri"/>
                <a:cs typeface="Calibri"/>
              </a:rPr>
              <a:t> </a:t>
            </a:r>
            <a:r>
              <a:rPr sz="3200" spc="-155" dirty="0">
                <a:solidFill>
                  <a:srgbClr val="FFFFFF"/>
                </a:solidFill>
                <a:latin typeface="Calibri"/>
                <a:cs typeface="Calibri"/>
              </a:rPr>
              <a:t>S</a:t>
            </a:r>
            <a:r>
              <a:rPr sz="3200" spc="-165" dirty="0">
                <a:solidFill>
                  <a:srgbClr val="FFFFFF"/>
                </a:solidFill>
                <a:latin typeface="Calibri"/>
                <a:cs typeface="Calibri"/>
              </a:rPr>
              <a:t>u</a:t>
            </a:r>
            <a:r>
              <a:rPr sz="3200" spc="-160" dirty="0">
                <a:solidFill>
                  <a:srgbClr val="FFFFFF"/>
                </a:solidFill>
                <a:latin typeface="Calibri"/>
                <a:cs typeface="Calibri"/>
              </a:rPr>
              <a:t>mma</a:t>
            </a:r>
            <a:r>
              <a:rPr sz="3200" spc="-150" dirty="0">
                <a:solidFill>
                  <a:srgbClr val="FFFFFF"/>
                </a:solidFill>
                <a:latin typeface="Calibri"/>
                <a:cs typeface="Calibri"/>
              </a:rPr>
              <a:t>r</a:t>
            </a:r>
            <a:r>
              <a:rPr sz="3200" dirty="0">
                <a:solidFill>
                  <a:srgbClr val="FFFFFF"/>
                </a:solidFill>
                <a:latin typeface="Calibri"/>
                <a:cs typeface="Calibri"/>
              </a:rPr>
              <a:t>y</a:t>
            </a:r>
            <a:endParaRPr sz="320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27</a:t>
            </a:fld>
            <a:endParaRPr dirty="0"/>
          </a:p>
        </p:txBody>
      </p:sp>
      <p:sp>
        <p:nvSpPr>
          <p:cNvPr id="3" name="object 3"/>
          <p:cNvSpPr txBox="1"/>
          <p:nvPr/>
        </p:nvSpPr>
        <p:spPr>
          <a:xfrm>
            <a:off x="228600" y="576262"/>
            <a:ext cx="8543925" cy="668655"/>
          </a:xfrm>
          <a:prstGeom prst="rect">
            <a:avLst/>
          </a:prstGeom>
          <a:solidFill>
            <a:srgbClr val="009EDF"/>
          </a:solidFill>
        </p:spPr>
        <p:txBody>
          <a:bodyPr vert="horz" wrap="square" lIns="0" tIns="0" rIns="0" bIns="0" rtlCol="0">
            <a:spAutoFit/>
          </a:bodyPr>
          <a:lstStyle/>
          <a:p>
            <a:pPr marL="2806700">
              <a:lnSpc>
                <a:spcPct val="100000"/>
              </a:lnSpc>
            </a:pPr>
            <a:r>
              <a:rPr sz="3200" spc="-165" dirty="0">
                <a:solidFill>
                  <a:srgbClr val="FFFFFF"/>
                </a:solidFill>
                <a:latin typeface="Calibri"/>
                <a:cs typeface="Calibri"/>
              </a:rPr>
              <a:t>A</a:t>
            </a:r>
            <a:r>
              <a:rPr sz="3200" spc="-160" dirty="0">
                <a:solidFill>
                  <a:srgbClr val="FFFFFF"/>
                </a:solidFill>
                <a:latin typeface="Calibri"/>
                <a:cs typeface="Calibri"/>
              </a:rPr>
              <a:t>c</a:t>
            </a:r>
            <a:r>
              <a:rPr sz="3200" spc="-165" dirty="0">
                <a:solidFill>
                  <a:srgbClr val="FFFFFF"/>
                </a:solidFill>
                <a:latin typeface="Calibri"/>
                <a:cs typeface="Calibri"/>
              </a:rPr>
              <a:t>kn</a:t>
            </a:r>
            <a:r>
              <a:rPr sz="3200" spc="-170" dirty="0">
                <a:solidFill>
                  <a:srgbClr val="FFFFFF"/>
                </a:solidFill>
                <a:latin typeface="Calibri"/>
                <a:cs typeface="Calibri"/>
              </a:rPr>
              <a:t>o</a:t>
            </a:r>
            <a:r>
              <a:rPr sz="3200" spc="-160" dirty="0">
                <a:solidFill>
                  <a:srgbClr val="FFFFFF"/>
                </a:solidFill>
                <a:latin typeface="Calibri"/>
                <a:cs typeface="Calibri"/>
              </a:rPr>
              <a:t>wle</a:t>
            </a:r>
            <a:r>
              <a:rPr sz="3200" spc="-165" dirty="0">
                <a:solidFill>
                  <a:srgbClr val="FFFFFF"/>
                </a:solidFill>
                <a:latin typeface="Calibri"/>
                <a:cs typeface="Calibri"/>
              </a:rPr>
              <a:t>d</a:t>
            </a:r>
            <a:r>
              <a:rPr sz="3200" spc="-180" dirty="0">
                <a:solidFill>
                  <a:srgbClr val="FFFFFF"/>
                </a:solidFill>
                <a:latin typeface="Calibri"/>
                <a:cs typeface="Calibri"/>
              </a:rPr>
              <a:t>g</a:t>
            </a:r>
            <a:r>
              <a:rPr sz="3200" spc="-160" dirty="0">
                <a:solidFill>
                  <a:srgbClr val="FFFFFF"/>
                </a:solidFill>
                <a:latin typeface="Calibri"/>
                <a:cs typeface="Calibri"/>
              </a:rPr>
              <a:t>em</a:t>
            </a:r>
            <a:r>
              <a:rPr sz="3200" spc="-145" dirty="0">
                <a:solidFill>
                  <a:srgbClr val="FFFFFF"/>
                </a:solidFill>
                <a:latin typeface="Calibri"/>
                <a:cs typeface="Calibri"/>
              </a:rPr>
              <a:t>e</a:t>
            </a:r>
            <a:r>
              <a:rPr sz="3200" spc="-175" dirty="0">
                <a:solidFill>
                  <a:srgbClr val="FFFFFF"/>
                </a:solidFill>
                <a:latin typeface="Calibri"/>
                <a:cs typeface="Calibri"/>
              </a:rPr>
              <a:t>n</a:t>
            </a:r>
            <a:r>
              <a:rPr sz="3200" spc="-155" dirty="0">
                <a:solidFill>
                  <a:srgbClr val="FFFFFF"/>
                </a:solidFill>
                <a:latin typeface="Calibri"/>
                <a:cs typeface="Calibri"/>
              </a:rPr>
              <a:t>t</a:t>
            </a:r>
            <a:r>
              <a:rPr sz="3200" dirty="0">
                <a:solidFill>
                  <a:srgbClr val="FFFFFF"/>
                </a:solidFill>
                <a:latin typeface="Calibri"/>
                <a:cs typeface="Calibri"/>
              </a:rPr>
              <a:t>s</a:t>
            </a:r>
            <a:endParaRPr sz="3200">
              <a:latin typeface="Calibri"/>
              <a:cs typeface="Calibri"/>
            </a:endParaRPr>
          </a:p>
        </p:txBody>
      </p:sp>
      <p:sp>
        <p:nvSpPr>
          <p:cNvPr id="5" name="object 2">
            <a:extLst>
              <a:ext uri="{FF2B5EF4-FFF2-40B4-BE49-F238E27FC236}">
                <a16:creationId xmlns:a16="http://schemas.microsoft.com/office/drawing/2014/main" id="{80B7B811-52CE-48EE-B55D-54DD98398164}"/>
              </a:ext>
            </a:extLst>
          </p:cNvPr>
          <p:cNvSpPr txBox="1"/>
          <p:nvPr/>
        </p:nvSpPr>
        <p:spPr>
          <a:xfrm>
            <a:off x="763016" y="2131369"/>
            <a:ext cx="5790184" cy="276999"/>
          </a:xfrm>
          <a:prstGeom prst="rect">
            <a:avLst/>
          </a:prstGeom>
        </p:spPr>
        <p:txBody>
          <a:bodyPr vert="horz" wrap="square" lIns="0" tIns="0" rIns="0" bIns="0" rtlCol="0">
            <a:spAutoFit/>
          </a:bodyPr>
          <a:lstStyle/>
          <a:p>
            <a:pPr marL="12700">
              <a:lnSpc>
                <a:spcPct val="100000"/>
              </a:lnSpc>
            </a:pPr>
            <a:r>
              <a:rPr lang="en-GB" sz="1800" dirty="0">
                <a:latin typeface="Arial"/>
                <a:cs typeface="Arial"/>
              </a:rPr>
              <a:t>Slide 17, 19, 21 and 22 – worksheets from </a:t>
            </a:r>
            <a:r>
              <a:rPr lang="en-GB" sz="1800" dirty="0" err="1">
                <a:latin typeface="Arial"/>
                <a:cs typeface="Arial"/>
              </a:rPr>
              <a:t>PlanBee</a:t>
            </a:r>
            <a:endParaRPr sz="18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dirty="0">
                <a:latin typeface="Calibri"/>
                <a:cs typeface="Calibri"/>
              </a:rPr>
              <a:t>3</a:t>
            </a:fld>
            <a:endParaRPr dirty="0">
              <a:latin typeface="Calibri"/>
              <a:cs typeface="Calibri"/>
            </a:endParaRPr>
          </a:p>
        </p:txBody>
      </p:sp>
      <p:sp>
        <p:nvSpPr>
          <p:cNvPr id="3" name="object 3"/>
          <p:cNvSpPr txBox="1"/>
          <p:nvPr/>
        </p:nvSpPr>
        <p:spPr>
          <a:xfrm>
            <a:off x="707542" y="1494576"/>
            <a:ext cx="7628890" cy="1057910"/>
          </a:xfrm>
          <a:prstGeom prst="rect">
            <a:avLst/>
          </a:prstGeom>
        </p:spPr>
        <p:txBody>
          <a:bodyPr vert="horz" wrap="square" lIns="0" tIns="0" rIns="0" bIns="0" rtlCol="0">
            <a:spAutoFit/>
          </a:bodyPr>
          <a:lstStyle/>
          <a:p>
            <a:pPr marL="12700" marR="5080">
              <a:lnSpc>
                <a:spcPct val="100000"/>
              </a:lnSpc>
            </a:pPr>
            <a:r>
              <a:rPr sz="1400" dirty="0">
                <a:solidFill>
                  <a:srgbClr val="3B3B3B"/>
                </a:solidFill>
                <a:latin typeface="Arial"/>
                <a:cs typeface="Arial"/>
              </a:rPr>
              <a:t>Each</a:t>
            </a:r>
            <a:r>
              <a:rPr sz="1400" spc="-20" dirty="0">
                <a:solidFill>
                  <a:srgbClr val="3B3B3B"/>
                </a:solidFill>
                <a:latin typeface="Arial"/>
                <a:cs typeface="Arial"/>
              </a:rPr>
              <a:t> </a:t>
            </a:r>
            <a:r>
              <a:rPr sz="1400" dirty="0">
                <a:solidFill>
                  <a:srgbClr val="3B3B3B"/>
                </a:solidFill>
                <a:latin typeface="Arial"/>
                <a:cs typeface="Arial"/>
              </a:rPr>
              <a:t>resour</a:t>
            </a:r>
            <a:r>
              <a:rPr sz="1400" spc="-10" dirty="0">
                <a:solidFill>
                  <a:srgbClr val="3B3B3B"/>
                </a:solidFill>
                <a:latin typeface="Arial"/>
                <a:cs typeface="Arial"/>
              </a:rPr>
              <a:t>c</a:t>
            </a:r>
            <a:r>
              <a:rPr sz="1400" dirty="0">
                <a:solidFill>
                  <a:srgbClr val="3B3B3B"/>
                </a:solidFill>
                <a:latin typeface="Arial"/>
                <a:cs typeface="Arial"/>
              </a:rPr>
              <a:t>e</a:t>
            </a:r>
            <a:r>
              <a:rPr sz="1400" spc="-45" dirty="0">
                <a:solidFill>
                  <a:srgbClr val="3B3B3B"/>
                </a:solidFill>
                <a:latin typeface="Arial"/>
                <a:cs typeface="Arial"/>
              </a:rPr>
              <a:t> </a:t>
            </a:r>
            <a:r>
              <a:rPr sz="1400" dirty="0">
                <a:solidFill>
                  <a:srgbClr val="3B3B3B"/>
                </a:solidFill>
                <a:latin typeface="Arial"/>
                <a:cs typeface="Arial"/>
              </a:rPr>
              <a:t>contains</a:t>
            </a:r>
            <a:r>
              <a:rPr sz="1400" spc="-40" dirty="0">
                <a:solidFill>
                  <a:srgbClr val="3B3B3B"/>
                </a:solidFill>
                <a:latin typeface="Arial"/>
                <a:cs typeface="Arial"/>
              </a:rPr>
              <a:t> </a:t>
            </a:r>
            <a:r>
              <a:rPr sz="1400" dirty="0">
                <a:solidFill>
                  <a:srgbClr val="3B3B3B"/>
                </a:solidFill>
                <a:latin typeface="Arial"/>
                <a:cs typeface="Arial"/>
              </a:rPr>
              <a:t>the</a:t>
            </a:r>
            <a:r>
              <a:rPr sz="1400" spc="-20" dirty="0">
                <a:solidFill>
                  <a:srgbClr val="3B3B3B"/>
                </a:solidFill>
                <a:latin typeface="Arial"/>
                <a:cs typeface="Arial"/>
              </a:rPr>
              <a:t> </a:t>
            </a:r>
            <a:r>
              <a:rPr sz="1400" dirty="0">
                <a:solidFill>
                  <a:srgbClr val="3B3B3B"/>
                </a:solidFill>
                <a:latin typeface="Arial"/>
                <a:cs typeface="Arial"/>
              </a:rPr>
              <a:t>rele</a:t>
            </a:r>
            <a:r>
              <a:rPr sz="1400" spc="-20" dirty="0">
                <a:solidFill>
                  <a:srgbClr val="3B3B3B"/>
                </a:solidFill>
                <a:latin typeface="Arial"/>
                <a:cs typeface="Arial"/>
              </a:rPr>
              <a:t>v</a:t>
            </a:r>
            <a:r>
              <a:rPr sz="1400" dirty="0">
                <a:solidFill>
                  <a:srgbClr val="3B3B3B"/>
                </a:solidFill>
                <a:latin typeface="Arial"/>
                <a:cs typeface="Arial"/>
              </a:rPr>
              <a:t>ant</a:t>
            </a:r>
            <a:r>
              <a:rPr sz="1400" spc="-15" dirty="0">
                <a:solidFill>
                  <a:srgbClr val="3B3B3B"/>
                </a:solidFill>
                <a:latin typeface="Arial"/>
                <a:cs typeface="Arial"/>
              </a:rPr>
              <a:t> </a:t>
            </a:r>
            <a:r>
              <a:rPr sz="1400" spc="-10" dirty="0">
                <a:solidFill>
                  <a:srgbClr val="3B3B3B"/>
                </a:solidFill>
                <a:latin typeface="Arial"/>
                <a:cs typeface="Arial"/>
              </a:rPr>
              <a:t>N</a:t>
            </a:r>
            <a:r>
              <a:rPr sz="1400" dirty="0">
                <a:solidFill>
                  <a:srgbClr val="3B3B3B"/>
                </a:solidFill>
                <a:latin typeface="Arial"/>
                <a:cs typeface="Arial"/>
              </a:rPr>
              <a:t>ational</a:t>
            </a:r>
            <a:r>
              <a:rPr sz="1400" spc="-30" dirty="0">
                <a:solidFill>
                  <a:srgbClr val="3B3B3B"/>
                </a:solidFill>
                <a:latin typeface="Arial"/>
                <a:cs typeface="Arial"/>
              </a:rPr>
              <a:t> </a:t>
            </a:r>
            <a:r>
              <a:rPr sz="1400" spc="-10" dirty="0">
                <a:solidFill>
                  <a:srgbClr val="3B3B3B"/>
                </a:solidFill>
                <a:latin typeface="Arial"/>
                <a:cs typeface="Arial"/>
              </a:rPr>
              <a:t>C</a:t>
            </a:r>
            <a:r>
              <a:rPr sz="1400" dirty="0">
                <a:solidFill>
                  <a:srgbClr val="3B3B3B"/>
                </a:solidFill>
                <a:latin typeface="Arial"/>
                <a:cs typeface="Arial"/>
              </a:rPr>
              <a:t>urri</a:t>
            </a:r>
            <a:r>
              <a:rPr sz="1400" spc="5" dirty="0">
                <a:solidFill>
                  <a:srgbClr val="3B3B3B"/>
                </a:solidFill>
                <a:latin typeface="Arial"/>
                <a:cs typeface="Arial"/>
              </a:rPr>
              <a:t>c</a:t>
            </a:r>
            <a:r>
              <a:rPr sz="1400" dirty="0">
                <a:solidFill>
                  <a:srgbClr val="3B3B3B"/>
                </a:solidFill>
                <a:latin typeface="Arial"/>
                <a:cs typeface="Arial"/>
              </a:rPr>
              <a:t>ulum</a:t>
            </a:r>
            <a:r>
              <a:rPr sz="1400" spc="-40" dirty="0">
                <a:solidFill>
                  <a:srgbClr val="3B3B3B"/>
                </a:solidFill>
                <a:latin typeface="Arial"/>
                <a:cs typeface="Arial"/>
              </a:rPr>
              <a:t> </a:t>
            </a:r>
            <a:r>
              <a:rPr sz="1400" dirty="0">
                <a:solidFill>
                  <a:srgbClr val="3B3B3B"/>
                </a:solidFill>
                <a:latin typeface="Arial"/>
                <a:cs typeface="Arial"/>
              </a:rPr>
              <a:t>state</a:t>
            </a:r>
            <a:r>
              <a:rPr sz="1400" spc="-10" dirty="0">
                <a:solidFill>
                  <a:srgbClr val="3B3B3B"/>
                </a:solidFill>
                <a:latin typeface="Arial"/>
                <a:cs typeface="Arial"/>
              </a:rPr>
              <a:t>m</a:t>
            </a:r>
            <a:r>
              <a:rPr sz="1400" spc="-15" dirty="0">
                <a:solidFill>
                  <a:srgbClr val="3B3B3B"/>
                </a:solidFill>
                <a:latin typeface="Arial"/>
                <a:cs typeface="Arial"/>
              </a:rPr>
              <a:t>e</a:t>
            </a:r>
            <a:r>
              <a:rPr sz="1400" dirty="0">
                <a:solidFill>
                  <a:srgbClr val="3B3B3B"/>
                </a:solidFill>
                <a:latin typeface="Arial"/>
                <a:cs typeface="Arial"/>
              </a:rPr>
              <a:t>n</a:t>
            </a:r>
            <a:r>
              <a:rPr sz="1400" spc="-10" dirty="0">
                <a:solidFill>
                  <a:srgbClr val="3B3B3B"/>
                </a:solidFill>
                <a:latin typeface="Arial"/>
                <a:cs typeface="Arial"/>
              </a:rPr>
              <a:t>t</a:t>
            </a:r>
            <a:r>
              <a:rPr sz="1400" dirty="0">
                <a:solidFill>
                  <a:srgbClr val="3B3B3B"/>
                </a:solidFill>
                <a:latin typeface="Arial"/>
                <a:cs typeface="Arial"/>
              </a:rPr>
              <a:t>s</a:t>
            </a:r>
            <a:r>
              <a:rPr sz="1400" spc="-40" dirty="0">
                <a:solidFill>
                  <a:srgbClr val="3B3B3B"/>
                </a:solidFill>
                <a:latin typeface="Arial"/>
                <a:cs typeface="Arial"/>
              </a:rPr>
              <a:t> </a:t>
            </a:r>
            <a:r>
              <a:rPr sz="1400" dirty="0">
                <a:solidFill>
                  <a:srgbClr val="3B3B3B"/>
                </a:solidFill>
                <a:latin typeface="Arial"/>
                <a:cs typeface="Arial"/>
              </a:rPr>
              <a:t>for</a:t>
            </a:r>
            <a:r>
              <a:rPr sz="1400" spc="-30" dirty="0">
                <a:solidFill>
                  <a:srgbClr val="3B3B3B"/>
                </a:solidFill>
                <a:latin typeface="Arial"/>
                <a:cs typeface="Arial"/>
              </a:rPr>
              <a:t> </a:t>
            </a:r>
            <a:r>
              <a:rPr sz="1400" dirty="0">
                <a:solidFill>
                  <a:srgbClr val="3B3B3B"/>
                </a:solidFill>
                <a:latin typeface="Arial"/>
                <a:cs typeface="Arial"/>
              </a:rPr>
              <a:t>the</a:t>
            </a:r>
            <a:r>
              <a:rPr sz="1400" spc="-20" dirty="0">
                <a:solidFill>
                  <a:srgbClr val="3B3B3B"/>
                </a:solidFill>
                <a:latin typeface="Arial"/>
                <a:cs typeface="Arial"/>
              </a:rPr>
              <a:t> </a:t>
            </a:r>
            <a:r>
              <a:rPr sz="1400" dirty="0">
                <a:solidFill>
                  <a:srgbClr val="3B3B3B"/>
                </a:solidFill>
                <a:latin typeface="Arial"/>
                <a:cs typeface="Arial"/>
              </a:rPr>
              <a:t>unit</a:t>
            </a:r>
            <a:r>
              <a:rPr sz="1400" spc="-15" dirty="0">
                <a:solidFill>
                  <a:srgbClr val="3B3B3B"/>
                </a:solidFill>
                <a:latin typeface="Arial"/>
                <a:cs typeface="Arial"/>
              </a:rPr>
              <a:t> </a:t>
            </a:r>
            <a:r>
              <a:rPr sz="1400" dirty="0">
                <a:solidFill>
                  <a:srgbClr val="3B3B3B"/>
                </a:solidFill>
                <a:latin typeface="Arial"/>
                <a:cs typeface="Arial"/>
              </a:rPr>
              <a:t>of</a:t>
            </a:r>
            <a:r>
              <a:rPr sz="1400" spc="-15" dirty="0">
                <a:solidFill>
                  <a:srgbClr val="3B3B3B"/>
                </a:solidFill>
                <a:latin typeface="Arial"/>
                <a:cs typeface="Arial"/>
              </a:rPr>
              <a:t> </a:t>
            </a:r>
            <a:r>
              <a:rPr sz="1400" spc="-20" dirty="0">
                <a:solidFill>
                  <a:srgbClr val="3B3B3B"/>
                </a:solidFill>
                <a:latin typeface="Arial"/>
                <a:cs typeface="Arial"/>
              </a:rPr>
              <a:t>w</a:t>
            </a:r>
            <a:r>
              <a:rPr sz="1400" dirty="0">
                <a:solidFill>
                  <a:srgbClr val="3B3B3B"/>
                </a:solidFill>
                <a:latin typeface="Arial"/>
                <a:cs typeface="Arial"/>
              </a:rPr>
              <a:t>ork</a:t>
            </a:r>
            <a:r>
              <a:rPr sz="1400" spc="-5" dirty="0">
                <a:solidFill>
                  <a:srgbClr val="3B3B3B"/>
                </a:solidFill>
                <a:latin typeface="Arial"/>
                <a:cs typeface="Arial"/>
              </a:rPr>
              <a:t> </a:t>
            </a:r>
            <a:r>
              <a:rPr sz="1400" dirty="0">
                <a:solidFill>
                  <a:srgbClr val="3B3B3B"/>
                </a:solidFill>
                <a:latin typeface="Arial"/>
                <a:cs typeface="Arial"/>
              </a:rPr>
              <a:t>and</a:t>
            </a:r>
            <a:r>
              <a:rPr sz="1400" spc="-20" dirty="0">
                <a:solidFill>
                  <a:srgbClr val="3B3B3B"/>
                </a:solidFill>
                <a:latin typeface="Arial"/>
                <a:cs typeface="Arial"/>
              </a:rPr>
              <a:t> </a:t>
            </a:r>
            <a:r>
              <a:rPr sz="1400" dirty="0">
                <a:solidFill>
                  <a:srgbClr val="3B3B3B"/>
                </a:solidFill>
                <a:latin typeface="Arial"/>
                <a:cs typeface="Arial"/>
              </a:rPr>
              <a:t>prior learnin</a:t>
            </a:r>
            <a:r>
              <a:rPr sz="1400" spc="-5" dirty="0">
                <a:solidFill>
                  <a:srgbClr val="3B3B3B"/>
                </a:solidFill>
                <a:latin typeface="Arial"/>
                <a:cs typeface="Arial"/>
              </a:rPr>
              <a:t>g</a:t>
            </a:r>
            <a:r>
              <a:rPr sz="1400" dirty="0">
                <a:solidFill>
                  <a:srgbClr val="3B3B3B"/>
                </a:solidFill>
                <a:latin typeface="Arial"/>
                <a:cs typeface="Arial"/>
              </a:rPr>
              <a:t>,</a:t>
            </a:r>
            <a:r>
              <a:rPr sz="1400" spc="-40" dirty="0">
                <a:solidFill>
                  <a:srgbClr val="3B3B3B"/>
                </a:solidFill>
                <a:latin typeface="Arial"/>
                <a:cs typeface="Arial"/>
              </a:rPr>
              <a:t> </a:t>
            </a:r>
            <a:r>
              <a:rPr sz="1400" dirty="0">
                <a:solidFill>
                  <a:srgbClr val="3B3B3B"/>
                </a:solidFill>
                <a:latin typeface="Arial"/>
                <a:cs typeface="Arial"/>
              </a:rPr>
              <a:t>a</a:t>
            </a:r>
            <a:r>
              <a:rPr sz="1400" spc="-10" dirty="0">
                <a:solidFill>
                  <a:srgbClr val="3B3B3B"/>
                </a:solidFill>
                <a:latin typeface="Arial"/>
                <a:cs typeface="Arial"/>
              </a:rPr>
              <a:t> </a:t>
            </a:r>
            <a:r>
              <a:rPr sz="1400" dirty="0">
                <a:solidFill>
                  <a:srgbClr val="3B3B3B"/>
                </a:solidFill>
                <a:latin typeface="Arial"/>
                <a:cs typeface="Arial"/>
              </a:rPr>
              <a:t>planni</a:t>
            </a:r>
            <a:r>
              <a:rPr sz="1400" spc="-5" dirty="0">
                <a:solidFill>
                  <a:srgbClr val="3B3B3B"/>
                </a:solidFill>
                <a:latin typeface="Arial"/>
                <a:cs typeface="Arial"/>
              </a:rPr>
              <a:t>n</a:t>
            </a:r>
            <a:r>
              <a:rPr sz="1400" dirty="0">
                <a:solidFill>
                  <a:srgbClr val="3B3B3B"/>
                </a:solidFill>
                <a:latin typeface="Arial"/>
                <a:cs typeface="Arial"/>
              </a:rPr>
              <a:t>g</a:t>
            </a:r>
            <a:r>
              <a:rPr sz="1400" spc="-30" dirty="0">
                <a:solidFill>
                  <a:srgbClr val="3B3B3B"/>
                </a:solidFill>
                <a:latin typeface="Arial"/>
                <a:cs typeface="Arial"/>
              </a:rPr>
              <a:t> </a:t>
            </a:r>
            <a:r>
              <a:rPr sz="1400" spc="-10" dirty="0">
                <a:solidFill>
                  <a:srgbClr val="3B3B3B"/>
                </a:solidFill>
                <a:latin typeface="Arial"/>
                <a:cs typeface="Arial"/>
              </a:rPr>
              <a:t>m</a:t>
            </a:r>
            <a:r>
              <a:rPr sz="1400" dirty="0">
                <a:solidFill>
                  <a:srgbClr val="3B3B3B"/>
                </a:solidFill>
                <a:latin typeface="Arial"/>
                <a:cs typeface="Arial"/>
              </a:rPr>
              <a:t>atri</a:t>
            </a:r>
            <a:r>
              <a:rPr sz="1400" spc="-20" dirty="0">
                <a:solidFill>
                  <a:srgbClr val="3B3B3B"/>
                </a:solidFill>
                <a:latin typeface="Arial"/>
                <a:cs typeface="Arial"/>
              </a:rPr>
              <a:t>x</a:t>
            </a:r>
            <a:r>
              <a:rPr sz="1400" dirty="0">
                <a:solidFill>
                  <a:srgbClr val="3B3B3B"/>
                </a:solidFill>
                <a:latin typeface="Arial"/>
                <a:cs typeface="Arial"/>
              </a:rPr>
              <a:t>,</a:t>
            </a:r>
            <a:r>
              <a:rPr sz="1400" spc="-15" dirty="0">
                <a:solidFill>
                  <a:srgbClr val="3B3B3B"/>
                </a:solidFill>
                <a:latin typeface="Arial"/>
                <a:cs typeface="Arial"/>
              </a:rPr>
              <a:t> </a:t>
            </a:r>
            <a:r>
              <a:rPr sz="1400" dirty="0">
                <a:solidFill>
                  <a:srgbClr val="3B3B3B"/>
                </a:solidFill>
                <a:latin typeface="Arial"/>
                <a:cs typeface="Arial"/>
              </a:rPr>
              <a:t>annotat</a:t>
            </a:r>
            <a:r>
              <a:rPr sz="1400" spc="-15" dirty="0">
                <a:solidFill>
                  <a:srgbClr val="3B3B3B"/>
                </a:solidFill>
                <a:latin typeface="Arial"/>
                <a:cs typeface="Arial"/>
              </a:rPr>
              <a:t>e</a:t>
            </a:r>
            <a:r>
              <a:rPr sz="1400" dirty="0">
                <a:solidFill>
                  <a:srgbClr val="3B3B3B"/>
                </a:solidFill>
                <a:latin typeface="Arial"/>
                <a:cs typeface="Arial"/>
              </a:rPr>
              <a:t>d</a:t>
            </a:r>
            <a:r>
              <a:rPr sz="1400" spc="-45" dirty="0">
                <a:solidFill>
                  <a:srgbClr val="3B3B3B"/>
                </a:solidFill>
                <a:latin typeface="Arial"/>
                <a:cs typeface="Arial"/>
              </a:rPr>
              <a:t> </a:t>
            </a:r>
            <a:r>
              <a:rPr sz="1400" spc="-20" dirty="0">
                <a:solidFill>
                  <a:srgbClr val="3B3B3B"/>
                </a:solidFill>
                <a:latin typeface="Arial"/>
                <a:cs typeface="Arial"/>
              </a:rPr>
              <a:t>w</a:t>
            </a:r>
            <a:r>
              <a:rPr sz="1400" dirty="0">
                <a:solidFill>
                  <a:srgbClr val="3B3B3B"/>
                </a:solidFill>
                <a:latin typeface="Arial"/>
                <a:cs typeface="Arial"/>
              </a:rPr>
              <a:t>ork</a:t>
            </a:r>
            <a:r>
              <a:rPr sz="1400" spc="-5" dirty="0">
                <a:solidFill>
                  <a:srgbClr val="3B3B3B"/>
                </a:solidFill>
                <a:latin typeface="Arial"/>
                <a:cs typeface="Arial"/>
              </a:rPr>
              <a:t> </a:t>
            </a:r>
            <a:r>
              <a:rPr sz="1400" dirty="0">
                <a:solidFill>
                  <a:srgbClr val="3B3B3B"/>
                </a:solidFill>
                <a:latin typeface="Arial"/>
                <a:cs typeface="Arial"/>
              </a:rPr>
              <a:t>and</a:t>
            </a:r>
            <a:r>
              <a:rPr sz="1400" spc="-20" dirty="0">
                <a:solidFill>
                  <a:srgbClr val="3B3B3B"/>
                </a:solidFill>
                <a:latin typeface="Arial"/>
                <a:cs typeface="Arial"/>
              </a:rPr>
              <a:t> </a:t>
            </a:r>
            <a:r>
              <a:rPr sz="1400" dirty="0">
                <a:solidFill>
                  <a:srgbClr val="3B3B3B"/>
                </a:solidFill>
                <a:latin typeface="Arial"/>
                <a:cs typeface="Arial"/>
              </a:rPr>
              <a:t>a</a:t>
            </a:r>
            <a:r>
              <a:rPr sz="1400" spc="-10" dirty="0">
                <a:solidFill>
                  <a:srgbClr val="3B3B3B"/>
                </a:solidFill>
                <a:latin typeface="Arial"/>
                <a:cs typeface="Arial"/>
              </a:rPr>
              <a:t> </a:t>
            </a:r>
            <a:r>
              <a:rPr sz="1400" dirty="0">
                <a:solidFill>
                  <a:srgbClr val="3B3B3B"/>
                </a:solidFill>
                <a:latin typeface="Arial"/>
                <a:cs typeface="Arial"/>
              </a:rPr>
              <a:t>su</a:t>
            </a:r>
            <a:r>
              <a:rPr sz="1400" spc="-10" dirty="0">
                <a:solidFill>
                  <a:srgbClr val="3B3B3B"/>
                </a:solidFill>
                <a:latin typeface="Arial"/>
                <a:cs typeface="Arial"/>
              </a:rPr>
              <a:t>mm</a:t>
            </a:r>
            <a:r>
              <a:rPr sz="1400" dirty="0">
                <a:solidFill>
                  <a:srgbClr val="3B3B3B"/>
                </a:solidFill>
                <a:latin typeface="Arial"/>
                <a:cs typeface="Arial"/>
              </a:rPr>
              <a:t>ary</a:t>
            </a:r>
            <a:r>
              <a:rPr sz="1400" spc="-25" dirty="0">
                <a:solidFill>
                  <a:srgbClr val="3B3B3B"/>
                </a:solidFill>
                <a:latin typeface="Arial"/>
                <a:cs typeface="Arial"/>
              </a:rPr>
              <a:t> </a:t>
            </a:r>
            <a:r>
              <a:rPr sz="1400" dirty="0">
                <a:solidFill>
                  <a:srgbClr val="3B3B3B"/>
                </a:solidFill>
                <a:latin typeface="Arial"/>
                <a:cs typeface="Arial"/>
              </a:rPr>
              <a:t>sheet. </a:t>
            </a:r>
            <a:r>
              <a:rPr sz="1400" spc="-40" dirty="0">
                <a:solidFill>
                  <a:srgbClr val="3B3B3B"/>
                </a:solidFill>
                <a:latin typeface="Arial"/>
                <a:cs typeface="Arial"/>
              </a:rPr>
              <a:t> </a:t>
            </a:r>
            <a:r>
              <a:rPr sz="1400" spc="-10" dirty="0">
                <a:solidFill>
                  <a:srgbClr val="3B3B3B"/>
                </a:solidFill>
                <a:latin typeface="Arial"/>
                <a:cs typeface="Arial"/>
              </a:rPr>
              <a:t>T</a:t>
            </a:r>
            <a:r>
              <a:rPr sz="1400" dirty="0">
                <a:solidFill>
                  <a:srgbClr val="3B3B3B"/>
                </a:solidFill>
                <a:latin typeface="Arial"/>
                <a:cs typeface="Arial"/>
              </a:rPr>
              <a:t>he</a:t>
            </a:r>
            <a:r>
              <a:rPr sz="1400" spc="-30" dirty="0">
                <a:solidFill>
                  <a:srgbClr val="3B3B3B"/>
                </a:solidFill>
                <a:latin typeface="Arial"/>
                <a:cs typeface="Arial"/>
              </a:rPr>
              <a:t> </a:t>
            </a:r>
            <a:r>
              <a:rPr sz="1400" spc="-10" dirty="0">
                <a:solidFill>
                  <a:srgbClr val="3B3B3B"/>
                </a:solidFill>
                <a:latin typeface="Arial"/>
                <a:cs typeface="Arial"/>
              </a:rPr>
              <a:t>m</a:t>
            </a:r>
            <a:r>
              <a:rPr sz="1400" dirty="0">
                <a:solidFill>
                  <a:srgbClr val="3B3B3B"/>
                </a:solidFill>
                <a:latin typeface="Arial"/>
                <a:cs typeface="Arial"/>
              </a:rPr>
              <a:t>atrix</a:t>
            </a:r>
            <a:r>
              <a:rPr sz="1400" spc="-25" dirty="0">
                <a:solidFill>
                  <a:srgbClr val="3B3B3B"/>
                </a:solidFill>
                <a:latin typeface="Arial"/>
                <a:cs typeface="Arial"/>
              </a:rPr>
              <a:t> </a:t>
            </a:r>
            <a:r>
              <a:rPr sz="1400" dirty="0">
                <a:solidFill>
                  <a:srgbClr val="3B3B3B"/>
                </a:solidFill>
                <a:latin typeface="Arial"/>
                <a:cs typeface="Arial"/>
              </a:rPr>
              <a:t>pro</a:t>
            </a:r>
            <a:r>
              <a:rPr sz="1400" spc="-20" dirty="0">
                <a:solidFill>
                  <a:srgbClr val="3B3B3B"/>
                </a:solidFill>
                <a:latin typeface="Arial"/>
                <a:cs typeface="Arial"/>
              </a:rPr>
              <a:t>v</a:t>
            </a:r>
            <a:r>
              <a:rPr sz="1400" dirty="0">
                <a:solidFill>
                  <a:srgbClr val="3B3B3B"/>
                </a:solidFill>
                <a:latin typeface="Arial"/>
                <a:cs typeface="Arial"/>
              </a:rPr>
              <a:t>ides</a:t>
            </a:r>
            <a:r>
              <a:rPr sz="1400" spc="-15" dirty="0">
                <a:solidFill>
                  <a:srgbClr val="3B3B3B"/>
                </a:solidFill>
                <a:latin typeface="Arial"/>
                <a:cs typeface="Arial"/>
              </a:rPr>
              <a:t> </a:t>
            </a:r>
            <a:r>
              <a:rPr sz="1400" dirty="0">
                <a:solidFill>
                  <a:srgbClr val="3B3B3B"/>
                </a:solidFill>
                <a:latin typeface="Arial"/>
                <a:cs typeface="Arial"/>
              </a:rPr>
              <a:t>an interpre</a:t>
            </a:r>
            <a:r>
              <a:rPr sz="1400" spc="-15" dirty="0">
                <a:solidFill>
                  <a:srgbClr val="3B3B3B"/>
                </a:solidFill>
                <a:latin typeface="Arial"/>
                <a:cs typeface="Arial"/>
              </a:rPr>
              <a:t>t</a:t>
            </a:r>
            <a:r>
              <a:rPr sz="1400" dirty="0">
                <a:solidFill>
                  <a:srgbClr val="3B3B3B"/>
                </a:solidFill>
                <a:latin typeface="Arial"/>
                <a:cs typeface="Arial"/>
              </a:rPr>
              <a:t>a</a:t>
            </a:r>
            <a:r>
              <a:rPr sz="1400" spc="-10" dirty="0">
                <a:solidFill>
                  <a:srgbClr val="3B3B3B"/>
                </a:solidFill>
                <a:latin typeface="Arial"/>
                <a:cs typeface="Arial"/>
              </a:rPr>
              <a:t>t</a:t>
            </a:r>
            <a:r>
              <a:rPr sz="1400" dirty="0">
                <a:solidFill>
                  <a:srgbClr val="3B3B3B"/>
                </a:solidFill>
                <a:latin typeface="Arial"/>
                <a:cs typeface="Arial"/>
              </a:rPr>
              <a:t>ion</a:t>
            </a:r>
            <a:r>
              <a:rPr sz="1400" spc="-60" dirty="0">
                <a:solidFill>
                  <a:srgbClr val="3B3B3B"/>
                </a:solidFill>
                <a:latin typeface="Arial"/>
                <a:cs typeface="Arial"/>
              </a:rPr>
              <a:t> </a:t>
            </a:r>
            <a:r>
              <a:rPr sz="1400" dirty="0">
                <a:solidFill>
                  <a:srgbClr val="3B3B3B"/>
                </a:solidFill>
                <a:latin typeface="Arial"/>
                <a:cs typeface="Arial"/>
              </a:rPr>
              <a:t>of the</a:t>
            </a:r>
            <a:r>
              <a:rPr sz="1400" spc="-35" dirty="0">
                <a:solidFill>
                  <a:srgbClr val="3B3B3B"/>
                </a:solidFill>
                <a:latin typeface="Arial"/>
                <a:cs typeface="Arial"/>
              </a:rPr>
              <a:t> </a:t>
            </a:r>
            <a:r>
              <a:rPr sz="1400" dirty="0">
                <a:solidFill>
                  <a:srgbClr val="3B3B3B"/>
                </a:solidFill>
                <a:latin typeface="Arial"/>
                <a:cs typeface="Arial"/>
              </a:rPr>
              <a:t>key</a:t>
            </a:r>
            <a:r>
              <a:rPr sz="1400" spc="-15" dirty="0">
                <a:solidFill>
                  <a:srgbClr val="3B3B3B"/>
                </a:solidFill>
                <a:latin typeface="Arial"/>
                <a:cs typeface="Arial"/>
              </a:rPr>
              <a:t> </a:t>
            </a:r>
            <a:r>
              <a:rPr sz="1400" dirty="0">
                <a:solidFill>
                  <a:srgbClr val="3B3B3B"/>
                </a:solidFill>
                <a:latin typeface="Arial"/>
                <a:cs typeface="Arial"/>
              </a:rPr>
              <a:t>lea</a:t>
            </a:r>
            <a:r>
              <a:rPr sz="1400" spc="-5" dirty="0">
                <a:solidFill>
                  <a:srgbClr val="3B3B3B"/>
                </a:solidFill>
                <a:latin typeface="Arial"/>
                <a:cs typeface="Arial"/>
              </a:rPr>
              <a:t>r</a:t>
            </a:r>
            <a:r>
              <a:rPr sz="1400" dirty="0">
                <a:solidFill>
                  <a:srgbClr val="3B3B3B"/>
                </a:solidFill>
                <a:latin typeface="Arial"/>
                <a:cs typeface="Arial"/>
              </a:rPr>
              <a:t>ning</a:t>
            </a:r>
            <a:r>
              <a:rPr sz="1400" spc="-35" dirty="0">
                <a:solidFill>
                  <a:srgbClr val="3B3B3B"/>
                </a:solidFill>
                <a:latin typeface="Arial"/>
                <a:cs typeface="Arial"/>
              </a:rPr>
              <a:t> </a:t>
            </a:r>
            <a:r>
              <a:rPr sz="1400" dirty="0">
                <a:solidFill>
                  <a:srgbClr val="3B3B3B"/>
                </a:solidFill>
                <a:latin typeface="Arial"/>
                <a:cs typeface="Arial"/>
              </a:rPr>
              <a:t>of</a:t>
            </a:r>
            <a:r>
              <a:rPr sz="1400" spc="-15" dirty="0">
                <a:solidFill>
                  <a:srgbClr val="3B3B3B"/>
                </a:solidFill>
                <a:latin typeface="Arial"/>
                <a:cs typeface="Arial"/>
              </a:rPr>
              <a:t> </a:t>
            </a:r>
            <a:r>
              <a:rPr sz="1400" dirty="0">
                <a:solidFill>
                  <a:srgbClr val="3B3B3B"/>
                </a:solidFill>
                <a:latin typeface="Arial"/>
                <a:cs typeface="Arial"/>
              </a:rPr>
              <a:t>the</a:t>
            </a:r>
            <a:r>
              <a:rPr sz="1400" spc="-25" dirty="0">
                <a:solidFill>
                  <a:srgbClr val="3B3B3B"/>
                </a:solidFill>
                <a:latin typeface="Arial"/>
                <a:cs typeface="Arial"/>
              </a:rPr>
              <a:t> </a:t>
            </a:r>
            <a:r>
              <a:rPr sz="1400" spc="-10" dirty="0">
                <a:solidFill>
                  <a:srgbClr val="3B3B3B"/>
                </a:solidFill>
                <a:latin typeface="Arial"/>
                <a:cs typeface="Arial"/>
              </a:rPr>
              <a:t>N</a:t>
            </a:r>
            <a:r>
              <a:rPr sz="1400" dirty="0">
                <a:solidFill>
                  <a:srgbClr val="3B3B3B"/>
                </a:solidFill>
                <a:latin typeface="Arial"/>
                <a:cs typeface="Arial"/>
              </a:rPr>
              <a:t>ational</a:t>
            </a:r>
            <a:r>
              <a:rPr sz="1400" spc="-35" dirty="0">
                <a:solidFill>
                  <a:srgbClr val="3B3B3B"/>
                </a:solidFill>
                <a:latin typeface="Arial"/>
                <a:cs typeface="Arial"/>
              </a:rPr>
              <a:t> </a:t>
            </a:r>
            <a:r>
              <a:rPr sz="1400" spc="-10" dirty="0">
                <a:solidFill>
                  <a:srgbClr val="3B3B3B"/>
                </a:solidFill>
                <a:latin typeface="Arial"/>
                <a:cs typeface="Arial"/>
              </a:rPr>
              <a:t>C</a:t>
            </a:r>
            <a:r>
              <a:rPr sz="1400" dirty="0">
                <a:solidFill>
                  <a:srgbClr val="3B3B3B"/>
                </a:solidFill>
                <a:latin typeface="Arial"/>
                <a:cs typeface="Arial"/>
              </a:rPr>
              <a:t>urriculum</a:t>
            </a:r>
            <a:r>
              <a:rPr sz="1400" spc="-40" dirty="0">
                <a:solidFill>
                  <a:srgbClr val="3B3B3B"/>
                </a:solidFill>
                <a:latin typeface="Arial"/>
                <a:cs typeface="Arial"/>
              </a:rPr>
              <a:t> </a:t>
            </a:r>
            <a:r>
              <a:rPr sz="1400" dirty="0">
                <a:solidFill>
                  <a:srgbClr val="3B3B3B"/>
                </a:solidFill>
                <a:latin typeface="Arial"/>
                <a:cs typeface="Arial"/>
              </a:rPr>
              <a:t>state</a:t>
            </a:r>
            <a:r>
              <a:rPr sz="1400" spc="-10" dirty="0">
                <a:solidFill>
                  <a:srgbClr val="3B3B3B"/>
                </a:solidFill>
                <a:latin typeface="Arial"/>
                <a:cs typeface="Arial"/>
              </a:rPr>
              <a:t>m</a:t>
            </a:r>
            <a:r>
              <a:rPr sz="1400" spc="-15" dirty="0">
                <a:solidFill>
                  <a:srgbClr val="3B3B3B"/>
                </a:solidFill>
                <a:latin typeface="Arial"/>
                <a:cs typeface="Arial"/>
              </a:rPr>
              <a:t>e</a:t>
            </a:r>
            <a:r>
              <a:rPr sz="1400" dirty="0">
                <a:solidFill>
                  <a:srgbClr val="3B3B3B"/>
                </a:solidFill>
                <a:latin typeface="Arial"/>
                <a:cs typeface="Arial"/>
              </a:rPr>
              <a:t>n</a:t>
            </a:r>
            <a:r>
              <a:rPr sz="1400" spc="-10" dirty="0">
                <a:solidFill>
                  <a:srgbClr val="3B3B3B"/>
                </a:solidFill>
                <a:latin typeface="Arial"/>
                <a:cs typeface="Arial"/>
              </a:rPr>
              <a:t>t</a:t>
            </a:r>
            <a:r>
              <a:rPr sz="1400" dirty="0">
                <a:solidFill>
                  <a:srgbClr val="3B3B3B"/>
                </a:solidFill>
                <a:latin typeface="Arial"/>
                <a:cs typeface="Arial"/>
              </a:rPr>
              <a:t>s,</a:t>
            </a:r>
            <a:r>
              <a:rPr sz="1400" spc="-50" dirty="0">
                <a:solidFill>
                  <a:srgbClr val="3B3B3B"/>
                </a:solidFill>
                <a:latin typeface="Arial"/>
                <a:cs typeface="Arial"/>
              </a:rPr>
              <a:t> </a:t>
            </a:r>
            <a:r>
              <a:rPr sz="1400" dirty="0">
                <a:solidFill>
                  <a:srgbClr val="3B3B3B"/>
                </a:solidFill>
                <a:latin typeface="Arial"/>
                <a:cs typeface="Arial"/>
              </a:rPr>
              <a:t>and</a:t>
            </a:r>
            <a:r>
              <a:rPr sz="1400" spc="-25" dirty="0">
                <a:solidFill>
                  <a:srgbClr val="3B3B3B"/>
                </a:solidFill>
                <a:latin typeface="Arial"/>
                <a:cs typeface="Arial"/>
              </a:rPr>
              <a:t> </a:t>
            </a:r>
            <a:r>
              <a:rPr sz="1400" dirty="0">
                <a:solidFill>
                  <a:srgbClr val="3B3B3B"/>
                </a:solidFill>
                <a:latin typeface="Arial"/>
                <a:cs typeface="Arial"/>
              </a:rPr>
              <a:t>sug</a:t>
            </a:r>
            <a:r>
              <a:rPr sz="1400" spc="-10" dirty="0">
                <a:solidFill>
                  <a:srgbClr val="3B3B3B"/>
                </a:solidFill>
                <a:latin typeface="Arial"/>
                <a:cs typeface="Arial"/>
              </a:rPr>
              <a:t>g</a:t>
            </a:r>
            <a:r>
              <a:rPr sz="1400" dirty="0">
                <a:solidFill>
                  <a:srgbClr val="3B3B3B"/>
                </a:solidFill>
                <a:latin typeface="Arial"/>
                <a:cs typeface="Arial"/>
              </a:rPr>
              <a:t>est</a:t>
            </a:r>
            <a:r>
              <a:rPr sz="1400" spc="-5" dirty="0">
                <a:solidFill>
                  <a:srgbClr val="3B3B3B"/>
                </a:solidFill>
                <a:latin typeface="Arial"/>
                <a:cs typeface="Arial"/>
              </a:rPr>
              <a:t>i</a:t>
            </a:r>
            <a:r>
              <a:rPr sz="1400" dirty="0">
                <a:solidFill>
                  <a:srgbClr val="3B3B3B"/>
                </a:solidFill>
                <a:latin typeface="Arial"/>
                <a:cs typeface="Arial"/>
              </a:rPr>
              <a:t>ons</a:t>
            </a:r>
            <a:r>
              <a:rPr sz="1400" spc="-55" dirty="0">
                <a:solidFill>
                  <a:srgbClr val="3B3B3B"/>
                </a:solidFill>
                <a:latin typeface="Arial"/>
                <a:cs typeface="Arial"/>
              </a:rPr>
              <a:t> </a:t>
            </a:r>
            <a:r>
              <a:rPr sz="1400" dirty="0">
                <a:solidFill>
                  <a:srgbClr val="3B3B3B"/>
                </a:solidFill>
                <a:latin typeface="Arial"/>
                <a:cs typeface="Arial"/>
              </a:rPr>
              <a:t>of</a:t>
            </a:r>
            <a:r>
              <a:rPr sz="1400" spc="-15" dirty="0">
                <a:solidFill>
                  <a:srgbClr val="3B3B3B"/>
                </a:solidFill>
                <a:latin typeface="Arial"/>
                <a:cs typeface="Arial"/>
              </a:rPr>
              <a:t> </a:t>
            </a:r>
            <a:r>
              <a:rPr sz="1400" dirty="0">
                <a:solidFill>
                  <a:srgbClr val="3B3B3B"/>
                </a:solidFill>
                <a:latin typeface="Arial"/>
                <a:cs typeface="Arial"/>
              </a:rPr>
              <a:t>key </a:t>
            </a:r>
            <a:r>
              <a:rPr sz="1400" spc="-20" dirty="0">
                <a:solidFill>
                  <a:srgbClr val="3B3B3B"/>
                </a:solidFill>
                <a:latin typeface="Arial"/>
                <a:cs typeface="Arial"/>
              </a:rPr>
              <a:t>v</a:t>
            </a:r>
            <a:r>
              <a:rPr sz="1400" dirty="0">
                <a:solidFill>
                  <a:srgbClr val="3B3B3B"/>
                </a:solidFill>
                <a:latin typeface="Arial"/>
                <a:cs typeface="Arial"/>
              </a:rPr>
              <a:t>ocabular</a:t>
            </a:r>
            <a:r>
              <a:rPr sz="1400" spc="-130" dirty="0">
                <a:solidFill>
                  <a:srgbClr val="3B3B3B"/>
                </a:solidFill>
                <a:latin typeface="Arial"/>
                <a:cs typeface="Arial"/>
              </a:rPr>
              <a:t>y</a:t>
            </a:r>
            <a:r>
              <a:rPr sz="1400" dirty="0">
                <a:solidFill>
                  <a:srgbClr val="3B3B3B"/>
                </a:solidFill>
                <a:latin typeface="Arial"/>
                <a:cs typeface="Arial"/>
              </a:rPr>
              <a:t>. </a:t>
            </a:r>
            <a:r>
              <a:rPr sz="1400" spc="-5" dirty="0">
                <a:solidFill>
                  <a:srgbClr val="3B3B3B"/>
                </a:solidFill>
                <a:latin typeface="Arial"/>
                <a:cs typeface="Arial"/>
              </a:rPr>
              <a:t> </a:t>
            </a:r>
            <a:r>
              <a:rPr sz="1400" dirty="0">
                <a:solidFill>
                  <a:srgbClr val="3B3B3B"/>
                </a:solidFill>
                <a:latin typeface="Arial"/>
                <a:cs typeface="Arial"/>
              </a:rPr>
              <a:t>In</a:t>
            </a:r>
            <a:r>
              <a:rPr sz="1400" spc="-20" dirty="0">
                <a:solidFill>
                  <a:srgbClr val="3B3B3B"/>
                </a:solidFill>
                <a:latin typeface="Arial"/>
                <a:cs typeface="Arial"/>
              </a:rPr>
              <a:t> </a:t>
            </a:r>
            <a:r>
              <a:rPr sz="1400" dirty="0">
                <a:solidFill>
                  <a:srgbClr val="3B3B3B"/>
                </a:solidFill>
                <a:latin typeface="Arial"/>
                <a:cs typeface="Arial"/>
              </a:rPr>
              <a:t>order</a:t>
            </a:r>
            <a:r>
              <a:rPr sz="1400" spc="-30" dirty="0">
                <a:solidFill>
                  <a:srgbClr val="3B3B3B"/>
                </a:solidFill>
                <a:latin typeface="Arial"/>
                <a:cs typeface="Arial"/>
              </a:rPr>
              <a:t> </a:t>
            </a:r>
            <a:r>
              <a:rPr sz="1400" dirty="0">
                <a:solidFill>
                  <a:srgbClr val="3B3B3B"/>
                </a:solidFill>
                <a:latin typeface="Arial"/>
                <a:cs typeface="Arial"/>
              </a:rPr>
              <a:t>to</a:t>
            </a:r>
            <a:r>
              <a:rPr sz="1400" spc="-20" dirty="0">
                <a:solidFill>
                  <a:srgbClr val="3B3B3B"/>
                </a:solidFill>
                <a:latin typeface="Arial"/>
                <a:cs typeface="Arial"/>
              </a:rPr>
              <a:t> </a:t>
            </a:r>
            <a:r>
              <a:rPr sz="1400" dirty="0">
                <a:solidFill>
                  <a:srgbClr val="3B3B3B"/>
                </a:solidFill>
                <a:latin typeface="Arial"/>
                <a:cs typeface="Arial"/>
              </a:rPr>
              <a:t>be</a:t>
            </a:r>
            <a:r>
              <a:rPr sz="1400" spc="-10" dirty="0">
                <a:solidFill>
                  <a:srgbClr val="3B3B3B"/>
                </a:solidFill>
                <a:latin typeface="Arial"/>
                <a:cs typeface="Arial"/>
              </a:rPr>
              <a:t> m</a:t>
            </a:r>
            <a:r>
              <a:rPr sz="1400" dirty="0">
                <a:solidFill>
                  <a:srgbClr val="3B3B3B"/>
                </a:solidFill>
                <a:latin typeface="Arial"/>
                <a:cs typeface="Arial"/>
              </a:rPr>
              <a:t>eet</a:t>
            </a:r>
            <a:r>
              <a:rPr sz="1400" spc="-30" dirty="0">
                <a:solidFill>
                  <a:srgbClr val="3B3B3B"/>
                </a:solidFill>
                <a:latin typeface="Arial"/>
                <a:cs typeface="Arial"/>
              </a:rPr>
              <a:t> </a:t>
            </a:r>
            <a:r>
              <a:rPr sz="1400" dirty="0">
                <a:solidFill>
                  <a:srgbClr val="3B3B3B"/>
                </a:solidFill>
                <a:latin typeface="Arial"/>
                <a:cs typeface="Arial"/>
              </a:rPr>
              <a:t>the</a:t>
            </a:r>
            <a:r>
              <a:rPr sz="1400" spc="-20" dirty="0">
                <a:solidFill>
                  <a:srgbClr val="3B3B3B"/>
                </a:solidFill>
                <a:latin typeface="Arial"/>
                <a:cs typeface="Arial"/>
              </a:rPr>
              <a:t> </a:t>
            </a:r>
            <a:r>
              <a:rPr sz="1400" dirty="0">
                <a:solidFill>
                  <a:srgbClr val="3B3B3B"/>
                </a:solidFill>
                <a:latin typeface="Arial"/>
                <a:cs typeface="Arial"/>
              </a:rPr>
              <a:t>e</a:t>
            </a:r>
            <a:r>
              <a:rPr sz="1400" spc="-20" dirty="0">
                <a:solidFill>
                  <a:srgbClr val="3B3B3B"/>
                </a:solidFill>
                <a:latin typeface="Arial"/>
                <a:cs typeface="Arial"/>
              </a:rPr>
              <a:t>x</a:t>
            </a:r>
            <a:r>
              <a:rPr sz="1400" dirty="0">
                <a:solidFill>
                  <a:srgbClr val="3B3B3B"/>
                </a:solidFill>
                <a:latin typeface="Arial"/>
                <a:cs typeface="Arial"/>
              </a:rPr>
              <a:t>pectations</a:t>
            </a:r>
            <a:r>
              <a:rPr sz="1400" spc="-50" dirty="0">
                <a:solidFill>
                  <a:srgbClr val="3B3B3B"/>
                </a:solidFill>
                <a:latin typeface="Arial"/>
                <a:cs typeface="Arial"/>
              </a:rPr>
              <a:t> </a:t>
            </a:r>
            <a:r>
              <a:rPr sz="1400" dirty="0">
                <a:solidFill>
                  <a:srgbClr val="3B3B3B"/>
                </a:solidFill>
                <a:latin typeface="Arial"/>
                <a:cs typeface="Arial"/>
              </a:rPr>
              <a:t>pupils</a:t>
            </a:r>
            <a:r>
              <a:rPr sz="1400" spc="-15" dirty="0">
                <a:solidFill>
                  <a:srgbClr val="3B3B3B"/>
                </a:solidFill>
                <a:latin typeface="Arial"/>
                <a:cs typeface="Arial"/>
              </a:rPr>
              <a:t> </a:t>
            </a:r>
            <a:r>
              <a:rPr sz="1400" spc="-10" dirty="0">
                <a:solidFill>
                  <a:srgbClr val="3B3B3B"/>
                </a:solidFill>
                <a:latin typeface="Arial"/>
                <a:cs typeface="Arial"/>
              </a:rPr>
              <a:t>m</a:t>
            </a:r>
            <a:r>
              <a:rPr sz="1400" dirty="0">
                <a:solidFill>
                  <a:srgbClr val="3B3B3B"/>
                </a:solidFill>
                <a:latin typeface="Arial"/>
                <a:cs typeface="Arial"/>
              </a:rPr>
              <a:t>ust</a:t>
            </a:r>
            <a:r>
              <a:rPr sz="1400" spc="-30" dirty="0">
                <a:solidFill>
                  <a:srgbClr val="3B3B3B"/>
                </a:solidFill>
                <a:latin typeface="Arial"/>
                <a:cs typeface="Arial"/>
              </a:rPr>
              <a:t> </a:t>
            </a:r>
            <a:r>
              <a:rPr sz="1400" dirty="0">
                <a:solidFill>
                  <a:srgbClr val="3B3B3B"/>
                </a:solidFill>
                <a:latin typeface="Arial"/>
                <a:cs typeface="Arial"/>
              </a:rPr>
              <a:t>fir</a:t>
            </a:r>
            <a:r>
              <a:rPr sz="1400" spc="5" dirty="0">
                <a:solidFill>
                  <a:srgbClr val="3B3B3B"/>
                </a:solidFill>
                <a:latin typeface="Arial"/>
                <a:cs typeface="Arial"/>
              </a:rPr>
              <a:t>s</a:t>
            </a:r>
            <a:r>
              <a:rPr sz="1400" dirty="0">
                <a:solidFill>
                  <a:srgbClr val="3B3B3B"/>
                </a:solidFill>
                <a:latin typeface="Arial"/>
                <a:cs typeface="Arial"/>
              </a:rPr>
              <a:t>tly</a:t>
            </a:r>
            <a:r>
              <a:rPr sz="1400" spc="-40" dirty="0">
                <a:solidFill>
                  <a:srgbClr val="3B3B3B"/>
                </a:solidFill>
                <a:latin typeface="Arial"/>
                <a:cs typeface="Arial"/>
              </a:rPr>
              <a:t> </a:t>
            </a:r>
            <a:r>
              <a:rPr sz="1400" dirty="0">
                <a:solidFill>
                  <a:srgbClr val="3B3B3B"/>
                </a:solidFill>
                <a:latin typeface="Arial"/>
                <a:cs typeface="Arial"/>
              </a:rPr>
              <a:t>unders</a:t>
            </a:r>
            <a:r>
              <a:rPr sz="1400" spc="5" dirty="0">
                <a:solidFill>
                  <a:srgbClr val="3B3B3B"/>
                </a:solidFill>
                <a:latin typeface="Arial"/>
                <a:cs typeface="Arial"/>
              </a:rPr>
              <a:t>t</a:t>
            </a:r>
            <a:r>
              <a:rPr sz="1400" dirty="0">
                <a:solidFill>
                  <a:srgbClr val="3B3B3B"/>
                </a:solidFill>
                <a:latin typeface="Arial"/>
                <a:cs typeface="Arial"/>
              </a:rPr>
              <a:t>a</a:t>
            </a:r>
            <a:r>
              <a:rPr sz="1400" spc="-15" dirty="0">
                <a:solidFill>
                  <a:srgbClr val="3B3B3B"/>
                </a:solidFill>
                <a:latin typeface="Arial"/>
                <a:cs typeface="Arial"/>
              </a:rPr>
              <a:t>n</a:t>
            </a:r>
            <a:r>
              <a:rPr sz="1400" dirty="0">
                <a:solidFill>
                  <a:srgbClr val="3B3B3B"/>
                </a:solidFill>
                <a:latin typeface="Arial"/>
                <a:cs typeface="Arial"/>
              </a:rPr>
              <a:t>d</a:t>
            </a:r>
            <a:r>
              <a:rPr sz="1400" spc="-45" dirty="0">
                <a:solidFill>
                  <a:srgbClr val="3B3B3B"/>
                </a:solidFill>
                <a:latin typeface="Arial"/>
                <a:cs typeface="Arial"/>
              </a:rPr>
              <a:t> </a:t>
            </a:r>
            <a:r>
              <a:rPr sz="1400" dirty="0">
                <a:solidFill>
                  <a:srgbClr val="3B3B3B"/>
                </a:solidFill>
                <a:latin typeface="Arial"/>
                <a:cs typeface="Arial"/>
              </a:rPr>
              <a:t>the</a:t>
            </a:r>
            <a:r>
              <a:rPr sz="1400" spc="-20" dirty="0">
                <a:solidFill>
                  <a:srgbClr val="3B3B3B"/>
                </a:solidFill>
                <a:latin typeface="Arial"/>
                <a:cs typeface="Arial"/>
              </a:rPr>
              <a:t> </a:t>
            </a:r>
            <a:r>
              <a:rPr sz="1400" dirty="0">
                <a:solidFill>
                  <a:srgbClr val="3B3B3B"/>
                </a:solidFill>
                <a:latin typeface="Arial"/>
                <a:cs typeface="Arial"/>
              </a:rPr>
              <a:t>key</a:t>
            </a:r>
            <a:r>
              <a:rPr sz="1400" spc="-25" dirty="0">
                <a:solidFill>
                  <a:srgbClr val="3B3B3B"/>
                </a:solidFill>
                <a:latin typeface="Arial"/>
                <a:cs typeface="Arial"/>
              </a:rPr>
              <a:t> </a:t>
            </a:r>
            <a:r>
              <a:rPr sz="1400" dirty="0">
                <a:solidFill>
                  <a:srgbClr val="3B3B3B"/>
                </a:solidFill>
                <a:latin typeface="Arial"/>
                <a:cs typeface="Arial"/>
              </a:rPr>
              <a:t>concept and</a:t>
            </a:r>
            <a:r>
              <a:rPr sz="1400" spc="-20" dirty="0">
                <a:solidFill>
                  <a:srgbClr val="3B3B3B"/>
                </a:solidFill>
                <a:latin typeface="Arial"/>
                <a:cs typeface="Arial"/>
              </a:rPr>
              <a:t> </a:t>
            </a:r>
            <a:r>
              <a:rPr sz="1400" dirty="0">
                <a:solidFill>
                  <a:srgbClr val="3B3B3B"/>
                </a:solidFill>
                <a:latin typeface="Arial"/>
                <a:cs typeface="Arial"/>
              </a:rPr>
              <a:t>then</a:t>
            </a:r>
            <a:r>
              <a:rPr sz="1400" spc="-35" dirty="0">
                <a:solidFill>
                  <a:srgbClr val="3B3B3B"/>
                </a:solidFill>
                <a:latin typeface="Arial"/>
                <a:cs typeface="Arial"/>
              </a:rPr>
              <a:t> </a:t>
            </a:r>
            <a:r>
              <a:rPr sz="1400" dirty="0">
                <a:solidFill>
                  <a:srgbClr val="3B3B3B"/>
                </a:solidFill>
                <a:latin typeface="Arial"/>
                <a:cs typeface="Arial"/>
              </a:rPr>
              <a:t>be</a:t>
            </a:r>
            <a:r>
              <a:rPr sz="1400" spc="-10" dirty="0">
                <a:solidFill>
                  <a:srgbClr val="3B3B3B"/>
                </a:solidFill>
                <a:latin typeface="Arial"/>
                <a:cs typeface="Arial"/>
              </a:rPr>
              <a:t> </a:t>
            </a:r>
            <a:r>
              <a:rPr sz="1400" dirty="0">
                <a:solidFill>
                  <a:srgbClr val="3B3B3B"/>
                </a:solidFill>
                <a:latin typeface="Arial"/>
                <a:cs typeface="Arial"/>
              </a:rPr>
              <a:t>pro</a:t>
            </a:r>
            <a:r>
              <a:rPr sz="1400" spc="-20" dirty="0">
                <a:solidFill>
                  <a:srgbClr val="3B3B3B"/>
                </a:solidFill>
                <a:latin typeface="Arial"/>
                <a:cs typeface="Arial"/>
              </a:rPr>
              <a:t>v</a:t>
            </a:r>
            <a:r>
              <a:rPr sz="1400" dirty="0">
                <a:solidFill>
                  <a:srgbClr val="3B3B3B"/>
                </a:solidFill>
                <a:latin typeface="Arial"/>
                <a:cs typeface="Arial"/>
              </a:rPr>
              <a:t>ided</a:t>
            </a:r>
            <a:r>
              <a:rPr sz="1400" spc="-20" dirty="0">
                <a:solidFill>
                  <a:srgbClr val="3B3B3B"/>
                </a:solidFill>
                <a:latin typeface="Arial"/>
                <a:cs typeface="Arial"/>
              </a:rPr>
              <a:t> w</a:t>
            </a:r>
            <a:r>
              <a:rPr sz="1400" dirty="0">
                <a:solidFill>
                  <a:srgbClr val="3B3B3B"/>
                </a:solidFill>
                <a:latin typeface="Arial"/>
                <a:cs typeface="Arial"/>
              </a:rPr>
              <a:t>ith</a:t>
            </a:r>
            <a:r>
              <a:rPr sz="1400" spc="5" dirty="0">
                <a:solidFill>
                  <a:srgbClr val="3B3B3B"/>
                </a:solidFill>
                <a:latin typeface="Arial"/>
                <a:cs typeface="Arial"/>
              </a:rPr>
              <a:t> </a:t>
            </a:r>
            <a:r>
              <a:rPr sz="1400" dirty="0">
                <a:solidFill>
                  <a:srgbClr val="3B3B3B"/>
                </a:solidFill>
                <a:latin typeface="Arial"/>
                <a:cs typeface="Arial"/>
              </a:rPr>
              <a:t>opport</a:t>
            </a:r>
            <a:r>
              <a:rPr sz="1400" spc="-10" dirty="0">
                <a:solidFill>
                  <a:srgbClr val="3B3B3B"/>
                </a:solidFill>
                <a:latin typeface="Arial"/>
                <a:cs typeface="Arial"/>
              </a:rPr>
              <a:t>u</a:t>
            </a:r>
            <a:r>
              <a:rPr sz="1400" dirty="0">
                <a:solidFill>
                  <a:srgbClr val="3B3B3B"/>
                </a:solidFill>
                <a:latin typeface="Arial"/>
                <a:cs typeface="Arial"/>
              </a:rPr>
              <a:t>ni</a:t>
            </a:r>
            <a:r>
              <a:rPr sz="1400" spc="-10" dirty="0">
                <a:solidFill>
                  <a:srgbClr val="3B3B3B"/>
                </a:solidFill>
                <a:latin typeface="Arial"/>
                <a:cs typeface="Arial"/>
              </a:rPr>
              <a:t>t</a:t>
            </a:r>
            <a:r>
              <a:rPr sz="1400" dirty="0">
                <a:solidFill>
                  <a:srgbClr val="3B3B3B"/>
                </a:solidFill>
                <a:latin typeface="Arial"/>
                <a:cs typeface="Arial"/>
              </a:rPr>
              <a:t>ies</a:t>
            </a:r>
            <a:r>
              <a:rPr sz="1400" spc="-50" dirty="0">
                <a:solidFill>
                  <a:srgbClr val="3B3B3B"/>
                </a:solidFill>
                <a:latin typeface="Arial"/>
                <a:cs typeface="Arial"/>
              </a:rPr>
              <a:t> </a:t>
            </a:r>
            <a:r>
              <a:rPr sz="1400" dirty="0">
                <a:solidFill>
                  <a:srgbClr val="3B3B3B"/>
                </a:solidFill>
                <a:latin typeface="Arial"/>
                <a:cs typeface="Arial"/>
              </a:rPr>
              <a:t>to</a:t>
            </a:r>
            <a:r>
              <a:rPr sz="1400" spc="-10" dirty="0">
                <a:solidFill>
                  <a:srgbClr val="3B3B3B"/>
                </a:solidFill>
                <a:latin typeface="Arial"/>
                <a:cs typeface="Arial"/>
              </a:rPr>
              <a:t> </a:t>
            </a:r>
            <a:r>
              <a:rPr sz="1400" dirty="0">
                <a:solidFill>
                  <a:srgbClr val="3B3B3B"/>
                </a:solidFill>
                <a:latin typeface="Arial"/>
                <a:cs typeface="Arial"/>
              </a:rPr>
              <a:t>apply</a:t>
            </a:r>
            <a:r>
              <a:rPr sz="1400" spc="-25" dirty="0">
                <a:solidFill>
                  <a:srgbClr val="3B3B3B"/>
                </a:solidFill>
                <a:latin typeface="Arial"/>
                <a:cs typeface="Arial"/>
              </a:rPr>
              <a:t> </a:t>
            </a:r>
            <a:r>
              <a:rPr sz="1400" dirty="0">
                <a:solidFill>
                  <a:srgbClr val="3B3B3B"/>
                </a:solidFill>
                <a:latin typeface="Arial"/>
                <a:cs typeface="Arial"/>
              </a:rPr>
              <a:t>that</a:t>
            </a:r>
            <a:r>
              <a:rPr sz="1400" spc="-30" dirty="0">
                <a:solidFill>
                  <a:srgbClr val="3B3B3B"/>
                </a:solidFill>
                <a:latin typeface="Arial"/>
                <a:cs typeface="Arial"/>
              </a:rPr>
              <a:t> </a:t>
            </a:r>
            <a:r>
              <a:rPr sz="1400" dirty="0">
                <a:solidFill>
                  <a:srgbClr val="3B3B3B"/>
                </a:solidFill>
                <a:latin typeface="Arial"/>
                <a:cs typeface="Arial"/>
              </a:rPr>
              <a:t>kno</a:t>
            </a:r>
            <a:r>
              <a:rPr sz="1400" spc="-20" dirty="0">
                <a:solidFill>
                  <a:srgbClr val="3B3B3B"/>
                </a:solidFill>
                <a:latin typeface="Arial"/>
                <a:cs typeface="Arial"/>
              </a:rPr>
              <a:t>w</a:t>
            </a:r>
            <a:r>
              <a:rPr sz="1400" dirty="0">
                <a:solidFill>
                  <a:srgbClr val="3B3B3B"/>
                </a:solidFill>
                <a:latin typeface="Arial"/>
                <a:cs typeface="Arial"/>
              </a:rPr>
              <a:t>ledge.</a:t>
            </a:r>
            <a:r>
              <a:rPr sz="1400" spc="-50" dirty="0">
                <a:solidFill>
                  <a:srgbClr val="3B3B3B"/>
                </a:solidFill>
                <a:latin typeface="Arial"/>
                <a:cs typeface="Arial"/>
              </a:rPr>
              <a:t> </a:t>
            </a:r>
            <a:r>
              <a:rPr sz="1400" spc="-10" dirty="0">
                <a:solidFill>
                  <a:srgbClr val="3B3B3B"/>
                </a:solidFill>
                <a:latin typeface="Arial"/>
                <a:cs typeface="Arial"/>
              </a:rPr>
              <a:t>T</a:t>
            </a:r>
            <a:r>
              <a:rPr sz="1400" dirty="0">
                <a:solidFill>
                  <a:srgbClr val="3B3B3B"/>
                </a:solidFill>
                <a:latin typeface="Arial"/>
                <a:cs typeface="Arial"/>
              </a:rPr>
              <a:t>his</a:t>
            </a:r>
            <a:r>
              <a:rPr sz="1400" spc="-15" dirty="0">
                <a:solidFill>
                  <a:srgbClr val="3B3B3B"/>
                </a:solidFill>
                <a:latin typeface="Arial"/>
                <a:cs typeface="Arial"/>
              </a:rPr>
              <a:t> </a:t>
            </a:r>
            <a:r>
              <a:rPr sz="1400" dirty="0">
                <a:solidFill>
                  <a:srgbClr val="3B3B3B"/>
                </a:solidFill>
                <a:latin typeface="Arial"/>
                <a:cs typeface="Arial"/>
              </a:rPr>
              <a:t>is</a:t>
            </a:r>
            <a:r>
              <a:rPr sz="1400" spc="-5" dirty="0">
                <a:solidFill>
                  <a:srgbClr val="3B3B3B"/>
                </a:solidFill>
                <a:latin typeface="Arial"/>
                <a:cs typeface="Arial"/>
              </a:rPr>
              <a:t> </a:t>
            </a:r>
            <a:r>
              <a:rPr sz="1400" dirty="0">
                <a:solidFill>
                  <a:srgbClr val="3B3B3B"/>
                </a:solidFill>
                <a:latin typeface="Arial"/>
                <a:cs typeface="Arial"/>
              </a:rPr>
              <a:t>a</a:t>
            </a:r>
            <a:r>
              <a:rPr sz="1400" spc="-20" dirty="0">
                <a:solidFill>
                  <a:srgbClr val="3B3B3B"/>
                </a:solidFill>
                <a:latin typeface="Arial"/>
                <a:cs typeface="Arial"/>
              </a:rPr>
              <a:t> </a:t>
            </a:r>
            <a:r>
              <a:rPr sz="1400" dirty="0">
                <a:solidFill>
                  <a:srgbClr val="3B3B3B"/>
                </a:solidFill>
                <a:latin typeface="Arial"/>
                <a:cs typeface="Arial"/>
              </a:rPr>
              <a:t>key</a:t>
            </a:r>
            <a:r>
              <a:rPr sz="1400" spc="-15" dirty="0">
                <a:solidFill>
                  <a:srgbClr val="3B3B3B"/>
                </a:solidFill>
                <a:latin typeface="Arial"/>
                <a:cs typeface="Arial"/>
              </a:rPr>
              <a:t> </a:t>
            </a:r>
            <a:r>
              <a:rPr sz="1400" dirty="0">
                <a:solidFill>
                  <a:srgbClr val="3B3B3B"/>
                </a:solidFill>
                <a:latin typeface="Arial"/>
                <a:cs typeface="Arial"/>
              </a:rPr>
              <a:t>planning</a:t>
            </a:r>
            <a:r>
              <a:rPr sz="1400" spc="-35" dirty="0">
                <a:solidFill>
                  <a:srgbClr val="3B3B3B"/>
                </a:solidFill>
                <a:latin typeface="Arial"/>
                <a:cs typeface="Arial"/>
              </a:rPr>
              <a:t> </a:t>
            </a:r>
            <a:r>
              <a:rPr sz="1400" dirty="0">
                <a:solidFill>
                  <a:srgbClr val="3B3B3B"/>
                </a:solidFill>
                <a:latin typeface="Arial"/>
                <a:cs typeface="Arial"/>
              </a:rPr>
              <a:t>tool.</a:t>
            </a:r>
            <a:endParaRPr sz="1400">
              <a:latin typeface="Arial"/>
              <a:cs typeface="Arial"/>
            </a:endParaRPr>
          </a:p>
        </p:txBody>
      </p:sp>
      <p:sp>
        <p:nvSpPr>
          <p:cNvPr id="4" name="object 4"/>
          <p:cNvSpPr txBox="1"/>
          <p:nvPr/>
        </p:nvSpPr>
        <p:spPr>
          <a:xfrm>
            <a:off x="628650" y="576262"/>
            <a:ext cx="7886700" cy="668655"/>
          </a:xfrm>
          <a:prstGeom prst="rect">
            <a:avLst/>
          </a:prstGeom>
          <a:solidFill>
            <a:srgbClr val="009EDF"/>
          </a:solidFill>
        </p:spPr>
        <p:txBody>
          <a:bodyPr vert="horz" wrap="square" lIns="0" tIns="0" rIns="0" bIns="0" rtlCol="0">
            <a:spAutoFit/>
          </a:bodyPr>
          <a:lstStyle/>
          <a:p>
            <a:pPr marL="2042795">
              <a:lnSpc>
                <a:spcPct val="100000"/>
              </a:lnSpc>
            </a:pPr>
            <a:r>
              <a:rPr sz="3200" spc="-155" dirty="0">
                <a:solidFill>
                  <a:srgbClr val="FFFFFF"/>
                </a:solidFill>
                <a:latin typeface="Calibri"/>
                <a:cs typeface="Calibri"/>
              </a:rPr>
              <a:t>S</a:t>
            </a:r>
            <a:r>
              <a:rPr sz="3200" spc="-165" dirty="0">
                <a:solidFill>
                  <a:srgbClr val="FFFFFF"/>
                </a:solidFill>
                <a:latin typeface="Calibri"/>
                <a:cs typeface="Calibri"/>
              </a:rPr>
              <a:t>t</a:t>
            </a:r>
            <a:r>
              <a:rPr sz="3200" spc="-160" dirty="0">
                <a:solidFill>
                  <a:srgbClr val="FFFFFF"/>
                </a:solidFill>
                <a:latin typeface="Calibri"/>
                <a:cs typeface="Calibri"/>
              </a:rPr>
              <a:t>r</a:t>
            </a:r>
            <a:r>
              <a:rPr sz="3200" spc="-165" dirty="0">
                <a:solidFill>
                  <a:srgbClr val="FFFFFF"/>
                </a:solidFill>
                <a:latin typeface="Calibri"/>
                <a:cs typeface="Calibri"/>
              </a:rPr>
              <a:t>u</a:t>
            </a:r>
            <a:r>
              <a:rPr sz="3200" spc="-160" dirty="0">
                <a:solidFill>
                  <a:srgbClr val="FFFFFF"/>
                </a:solidFill>
                <a:latin typeface="Calibri"/>
                <a:cs typeface="Calibri"/>
              </a:rPr>
              <a:t>c</a:t>
            </a:r>
            <a:r>
              <a:rPr sz="3200" spc="-165" dirty="0">
                <a:solidFill>
                  <a:srgbClr val="FFFFFF"/>
                </a:solidFill>
                <a:latin typeface="Calibri"/>
                <a:cs typeface="Calibri"/>
              </a:rPr>
              <a:t>tu</a:t>
            </a:r>
            <a:r>
              <a:rPr sz="3200" spc="-195" dirty="0">
                <a:solidFill>
                  <a:srgbClr val="FFFFFF"/>
                </a:solidFill>
                <a:latin typeface="Calibri"/>
                <a:cs typeface="Calibri"/>
              </a:rPr>
              <a:t>r</a:t>
            </a:r>
            <a:r>
              <a:rPr sz="3200" dirty="0">
                <a:solidFill>
                  <a:srgbClr val="FFFFFF"/>
                </a:solidFill>
                <a:latin typeface="Calibri"/>
                <a:cs typeface="Calibri"/>
              </a:rPr>
              <a:t>e</a:t>
            </a:r>
            <a:r>
              <a:rPr sz="3200" spc="-254" dirty="0">
                <a:solidFill>
                  <a:srgbClr val="FFFFFF"/>
                </a:solidFill>
                <a:latin typeface="Calibri"/>
                <a:cs typeface="Calibri"/>
              </a:rPr>
              <a:t> </a:t>
            </a:r>
            <a:r>
              <a:rPr sz="3200" spc="-155" dirty="0">
                <a:solidFill>
                  <a:srgbClr val="FFFFFF"/>
                </a:solidFill>
                <a:latin typeface="Calibri"/>
                <a:cs typeface="Calibri"/>
              </a:rPr>
              <a:t>o</a:t>
            </a:r>
            <a:r>
              <a:rPr sz="3200" dirty="0">
                <a:solidFill>
                  <a:srgbClr val="FFFFFF"/>
                </a:solidFill>
                <a:latin typeface="Calibri"/>
                <a:cs typeface="Calibri"/>
              </a:rPr>
              <a:t>f</a:t>
            </a:r>
            <a:r>
              <a:rPr sz="3200" spc="-305" dirty="0">
                <a:solidFill>
                  <a:srgbClr val="FFFFFF"/>
                </a:solidFill>
                <a:latin typeface="Calibri"/>
                <a:cs typeface="Calibri"/>
              </a:rPr>
              <a:t> </a:t>
            </a:r>
            <a:r>
              <a:rPr sz="3200" spc="-165" dirty="0">
                <a:solidFill>
                  <a:srgbClr val="FFFFFF"/>
                </a:solidFill>
                <a:latin typeface="Calibri"/>
                <a:cs typeface="Calibri"/>
              </a:rPr>
              <a:t>th</a:t>
            </a:r>
            <a:r>
              <a:rPr sz="3200" dirty="0">
                <a:solidFill>
                  <a:srgbClr val="FFFFFF"/>
                </a:solidFill>
                <a:latin typeface="Calibri"/>
                <a:cs typeface="Calibri"/>
              </a:rPr>
              <a:t>e</a:t>
            </a:r>
            <a:r>
              <a:rPr sz="3200" spc="-280" dirty="0">
                <a:solidFill>
                  <a:srgbClr val="FFFFFF"/>
                </a:solidFill>
                <a:latin typeface="Calibri"/>
                <a:cs typeface="Calibri"/>
              </a:rPr>
              <a:t> </a:t>
            </a:r>
            <a:r>
              <a:rPr sz="3200" spc="-195" dirty="0">
                <a:solidFill>
                  <a:srgbClr val="FFFFFF"/>
                </a:solidFill>
                <a:latin typeface="Calibri"/>
                <a:cs typeface="Calibri"/>
              </a:rPr>
              <a:t>r</a:t>
            </a:r>
            <a:r>
              <a:rPr sz="3200" spc="-160" dirty="0">
                <a:solidFill>
                  <a:srgbClr val="FFFFFF"/>
                </a:solidFill>
                <a:latin typeface="Calibri"/>
                <a:cs typeface="Calibri"/>
              </a:rPr>
              <a:t>e</a:t>
            </a:r>
            <a:r>
              <a:rPr sz="3200" spc="-165" dirty="0">
                <a:solidFill>
                  <a:srgbClr val="FFFFFF"/>
                </a:solidFill>
                <a:latin typeface="Calibri"/>
                <a:cs typeface="Calibri"/>
              </a:rPr>
              <a:t>s</a:t>
            </a:r>
            <a:r>
              <a:rPr sz="3200" spc="-155" dirty="0">
                <a:solidFill>
                  <a:srgbClr val="FFFFFF"/>
                </a:solidFill>
                <a:latin typeface="Calibri"/>
                <a:cs typeface="Calibri"/>
              </a:rPr>
              <a:t>o</a:t>
            </a:r>
            <a:r>
              <a:rPr sz="3200" spc="-165" dirty="0">
                <a:solidFill>
                  <a:srgbClr val="FFFFFF"/>
                </a:solidFill>
                <a:latin typeface="Calibri"/>
                <a:cs typeface="Calibri"/>
              </a:rPr>
              <a:t>u</a:t>
            </a:r>
            <a:r>
              <a:rPr sz="3200" spc="-210" dirty="0">
                <a:solidFill>
                  <a:srgbClr val="FFFFFF"/>
                </a:solidFill>
                <a:latin typeface="Calibri"/>
                <a:cs typeface="Calibri"/>
              </a:rPr>
              <a:t>r</a:t>
            </a:r>
            <a:r>
              <a:rPr sz="3200" spc="-160" dirty="0">
                <a:solidFill>
                  <a:srgbClr val="FFFFFF"/>
                </a:solidFill>
                <a:latin typeface="Calibri"/>
                <a:cs typeface="Calibri"/>
              </a:rPr>
              <a:t>ce</a:t>
            </a:r>
            <a:r>
              <a:rPr sz="3200" dirty="0">
                <a:solidFill>
                  <a:srgbClr val="FFFFFF"/>
                </a:solidFill>
                <a:latin typeface="Calibri"/>
                <a:cs typeface="Calibri"/>
              </a:rPr>
              <a:t>s</a:t>
            </a:r>
            <a:endParaRPr sz="3200">
              <a:latin typeface="Calibri"/>
              <a:cs typeface="Calibri"/>
            </a:endParaRPr>
          </a:p>
        </p:txBody>
      </p:sp>
      <p:graphicFrame>
        <p:nvGraphicFramePr>
          <p:cNvPr id="6" name="Table 5">
            <a:extLst>
              <a:ext uri="{FF2B5EF4-FFF2-40B4-BE49-F238E27FC236}">
                <a16:creationId xmlns:a16="http://schemas.microsoft.com/office/drawing/2014/main" id="{DDB18B7F-B474-4AE1-B76A-B41E69177735}"/>
              </a:ext>
            </a:extLst>
          </p:cNvPr>
          <p:cNvGraphicFramePr>
            <a:graphicFrameLocks noGrp="1"/>
          </p:cNvGraphicFramePr>
          <p:nvPr/>
        </p:nvGraphicFramePr>
        <p:xfrm>
          <a:off x="723900" y="2811463"/>
          <a:ext cx="7688263" cy="3403603"/>
        </p:xfrm>
        <a:graphic>
          <a:graphicData uri="http://schemas.openxmlformats.org/drawingml/2006/table">
            <a:tbl>
              <a:tblPr/>
              <a:tblGrid>
                <a:gridCol w="842963">
                  <a:extLst>
                    <a:ext uri="{9D8B030D-6E8A-4147-A177-3AD203B41FA5}">
                      <a16:colId xmlns:a16="http://schemas.microsoft.com/office/drawing/2014/main" val="487188405"/>
                    </a:ext>
                  </a:extLst>
                </a:gridCol>
                <a:gridCol w="1377950">
                  <a:extLst>
                    <a:ext uri="{9D8B030D-6E8A-4147-A177-3AD203B41FA5}">
                      <a16:colId xmlns:a16="http://schemas.microsoft.com/office/drawing/2014/main" val="2577958131"/>
                    </a:ext>
                  </a:extLst>
                </a:gridCol>
                <a:gridCol w="2335212">
                  <a:extLst>
                    <a:ext uri="{9D8B030D-6E8A-4147-A177-3AD203B41FA5}">
                      <a16:colId xmlns:a16="http://schemas.microsoft.com/office/drawing/2014/main" val="699043645"/>
                    </a:ext>
                  </a:extLst>
                </a:gridCol>
                <a:gridCol w="3132138">
                  <a:extLst>
                    <a:ext uri="{9D8B030D-6E8A-4147-A177-3AD203B41FA5}">
                      <a16:colId xmlns:a16="http://schemas.microsoft.com/office/drawing/2014/main" val="2976829950"/>
                    </a:ext>
                  </a:extLst>
                </a:gridCol>
              </a:tblGrid>
              <a:tr h="60234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Key Learning </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12700" cap="flat" cmpd="sng" algn="ctr">
                      <a:solidFill>
                        <a:srgbClr val="3C3C3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Possible Evidence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12700" cap="flat" cmpd="sng" algn="ctr">
                      <a:solidFill>
                        <a:srgbClr val="3C3C3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7632391"/>
                  </a:ext>
                </a:extLst>
              </a:tr>
              <a:tr h="1349047">
                <a:tc rowSpan="2">
                  <a:txBody>
                    <a:bodyPr/>
                    <a:lstStyle>
                      <a:lvl1pPr marL="71438">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71438" marR="0" lvl="0" indent="0" algn="ctr"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Secure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Show understanding of a concept by using scientific vocabulary correctly </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Overview paragraph describing curriculum</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Key vocabulary – list of words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Possible ways to demonstrate key learning, particularly correct usage of vocabulary</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712466"/>
                  </a:ext>
                </a:extLst>
              </a:tr>
              <a:tr h="1452210">
                <a:tc v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Apply knowledge in familiar related contexts </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Suggestions of contexts to use.</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3C3C3C"/>
                          </a:solidFill>
                          <a:effectLst/>
                          <a:latin typeface="Arial" panose="020B0604020202020204" pitchFamily="34" charset="0"/>
                          <a:cs typeface="Arial" panose="020B0604020202020204" pitchFamily="34" charset="0"/>
                        </a:rPr>
                        <a:t>Possible ways to demonstrate that a pupil has gone beyond recall of facts and can </a:t>
                      </a:r>
                      <a:r>
                        <a:rPr kumimoji="0" lang="en-GB" altLang="en-US" sz="1200" b="1" i="0" u="none" strike="noStrike" cap="none" normalizeH="0" baseline="0" dirty="0">
                          <a:ln>
                            <a:noFill/>
                          </a:ln>
                          <a:solidFill>
                            <a:srgbClr val="3C3C3C"/>
                          </a:solidFill>
                          <a:effectLst/>
                          <a:latin typeface="Arial" panose="020B0604020202020204" pitchFamily="34" charset="0"/>
                          <a:cs typeface="Arial" panose="020B0604020202020204" pitchFamily="34" charset="0"/>
                        </a:rPr>
                        <a:t>apply</a:t>
                      </a:r>
                      <a:r>
                        <a:rPr kumimoji="0" lang="en-GB" altLang="en-US" sz="1200" b="0" i="0" u="none" strike="noStrike" cap="none" normalizeH="0" baseline="0" dirty="0">
                          <a:ln>
                            <a:noFill/>
                          </a:ln>
                          <a:solidFill>
                            <a:srgbClr val="3C3C3C"/>
                          </a:solidFill>
                          <a:effectLst/>
                          <a:latin typeface="Arial" panose="020B0604020202020204" pitchFamily="34" charset="0"/>
                          <a:cs typeface="Arial" panose="020B0604020202020204" pitchFamily="34" charset="0"/>
                        </a:rPr>
                        <a:t> the key learning, for example using the vocabulary and basic principles to produce explanations, usually within Working Scientifically contexts.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64554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dirty="0">
                <a:latin typeface="Calibri"/>
                <a:cs typeface="Calibri"/>
              </a:rPr>
              <a:t>4</a:t>
            </a:fld>
            <a:endParaRPr dirty="0">
              <a:latin typeface="Calibri"/>
              <a:cs typeface="Calibri"/>
            </a:endParaRPr>
          </a:p>
        </p:txBody>
      </p:sp>
      <p:sp>
        <p:nvSpPr>
          <p:cNvPr id="11" name="object 11"/>
          <p:cNvSpPr txBox="1"/>
          <p:nvPr/>
        </p:nvSpPr>
        <p:spPr>
          <a:xfrm>
            <a:off x="628650" y="576262"/>
            <a:ext cx="7886700" cy="668655"/>
          </a:xfrm>
          <a:prstGeom prst="rect">
            <a:avLst/>
          </a:prstGeom>
          <a:solidFill>
            <a:srgbClr val="009EDF"/>
          </a:solidFill>
        </p:spPr>
        <p:txBody>
          <a:bodyPr vert="horz" wrap="square" lIns="0" tIns="0" rIns="0" bIns="0" rtlCol="0">
            <a:spAutoFit/>
          </a:bodyPr>
          <a:lstStyle/>
          <a:p>
            <a:pPr marL="2092960">
              <a:lnSpc>
                <a:spcPct val="100000"/>
              </a:lnSpc>
            </a:pPr>
            <a:r>
              <a:rPr sz="3200" spc="-165" dirty="0">
                <a:solidFill>
                  <a:srgbClr val="FFFFFF"/>
                </a:solidFill>
                <a:latin typeface="Calibri"/>
                <a:cs typeface="Calibri"/>
              </a:rPr>
              <a:t>C</a:t>
            </a:r>
            <a:r>
              <a:rPr sz="3200" spc="-155" dirty="0">
                <a:solidFill>
                  <a:srgbClr val="FFFFFF"/>
                </a:solidFill>
                <a:latin typeface="Calibri"/>
                <a:cs typeface="Calibri"/>
              </a:rPr>
              <a:t>o</a:t>
            </a:r>
            <a:r>
              <a:rPr sz="3200" spc="-185" dirty="0">
                <a:solidFill>
                  <a:srgbClr val="FFFFFF"/>
                </a:solidFill>
                <a:latin typeface="Calibri"/>
                <a:cs typeface="Calibri"/>
              </a:rPr>
              <a:t>n</a:t>
            </a:r>
            <a:r>
              <a:rPr sz="3200" spc="-200" dirty="0">
                <a:solidFill>
                  <a:srgbClr val="FFFFFF"/>
                </a:solidFill>
                <a:latin typeface="Calibri"/>
                <a:cs typeface="Calibri"/>
              </a:rPr>
              <a:t>t</a:t>
            </a:r>
            <a:r>
              <a:rPr sz="3200" spc="-160" dirty="0">
                <a:solidFill>
                  <a:srgbClr val="FFFFFF"/>
                </a:solidFill>
                <a:latin typeface="Calibri"/>
                <a:cs typeface="Calibri"/>
              </a:rPr>
              <a:t>e</a:t>
            </a:r>
            <a:r>
              <a:rPr sz="3200" spc="-185" dirty="0">
                <a:solidFill>
                  <a:srgbClr val="FFFFFF"/>
                </a:solidFill>
                <a:latin typeface="Calibri"/>
                <a:cs typeface="Calibri"/>
              </a:rPr>
              <a:t>n</a:t>
            </a:r>
            <a:r>
              <a:rPr sz="3200" spc="-165" dirty="0">
                <a:solidFill>
                  <a:srgbClr val="FFFFFF"/>
                </a:solidFill>
                <a:latin typeface="Calibri"/>
                <a:cs typeface="Calibri"/>
              </a:rPr>
              <a:t>t</a:t>
            </a:r>
            <a:r>
              <a:rPr sz="3200" dirty="0">
                <a:solidFill>
                  <a:srgbClr val="FFFFFF"/>
                </a:solidFill>
                <a:latin typeface="Calibri"/>
                <a:cs typeface="Calibri"/>
              </a:rPr>
              <a:t>s</a:t>
            </a:r>
            <a:r>
              <a:rPr sz="3200" spc="-250" dirty="0">
                <a:solidFill>
                  <a:srgbClr val="FFFFFF"/>
                </a:solidFill>
                <a:latin typeface="Calibri"/>
                <a:cs typeface="Calibri"/>
              </a:rPr>
              <a:t> </a:t>
            </a:r>
            <a:r>
              <a:rPr sz="3200" spc="-155" dirty="0">
                <a:solidFill>
                  <a:srgbClr val="FFFFFF"/>
                </a:solidFill>
                <a:latin typeface="Calibri"/>
                <a:cs typeface="Calibri"/>
              </a:rPr>
              <a:t>o</a:t>
            </a:r>
            <a:r>
              <a:rPr sz="3200" dirty="0">
                <a:solidFill>
                  <a:srgbClr val="FFFFFF"/>
                </a:solidFill>
                <a:latin typeface="Calibri"/>
                <a:cs typeface="Calibri"/>
              </a:rPr>
              <a:t>f</a:t>
            </a:r>
            <a:r>
              <a:rPr sz="3200" spc="-305" dirty="0">
                <a:solidFill>
                  <a:srgbClr val="FFFFFF"/>
                </a:solidFill>
                <a:latin typeface="Calibri"/>
                <a:cs typeface="Calibri"/>
              </a:rPr>
              <a:t> </a:t>
            </a:r>
            <a:r>
              <a:rPr sz="3200" spc="-165" dirty="0">
                <a:solidFill>
                  <a:srgbClr val="FFFFFF"/>
                </a:solidFill>
                <a:latin typeface="Calibri"/>
                <a:cs typeface="Calibri"/>
              </a:rPr>
              <a:t>th</a:t>
            </a:r>
            <a:r>
              <a:rPr sz="3200" dirty="0">
                <a:solidFill>
                  <a:srgbClr val="FFFFFF"/>
                </a:solidFill>
                <a:latin typeface="Calibri"/>
                <a:cs typeface="Calibri"/>
              </a:rPr>
              <a:t>e</a:t>
            </a:r>
            <a:r>
              <a:rPr sz="3200" spc="-280" dirty="0">
                <a:solidFill>
                  <a:srgbClr val="FFFFFF"/>
                </a:solidFill>
                <a:latin typeface="Calibri"/>
                <a:cs typeface="Calibri"/>
              </a:rPr>
              <a:t> </a:t>
            </a:r>
            <a:r>
              <a:rPr sz="3200" spc="-160" dirty="0">
                <a:solidFill>
                  <a:srgbClr val="FFFFFF"/>
                </a:solidFill>
                <a:latin typeface="Calibri"/>
                <a:cs typeface="Calibri"/>
              </a:rPr>
              <a:t>m</a:t>
            </a:r>
            <a:r>
              <a:rPr sz="3200" spc="-180" dirty="0">
                <a:solidFill>
                  <a:srgbClr val="FFFFFF"/>
                </a:solidFill>
                <a:latin typeface="Calibri"/>
                <a:cs typeface="Calibri"/>
              </a:rPr>
              <a:t>a</a:t>
            </a:r>
            <a:r>
              <a:rPr sz="3200" spc="-200" dirty="0">
                <a:solidFill>
                  <a:srgbClr val="FFFFFF"/>
                </a:solidFill>
                <a:latin typeface="Calibri"/>
                <a:cs typeface="Calibri"/>
              </a:rPr>
              <a:t>t</a:t>
            </a:r>
            <a:r>
              <a:rPr sz="3200" spc="-160" dirty="0">
                <a:solidFill>
                  <a:srgbClr val="FFFFFF"/>
                </a:solidFill>
                <a:latin typeface="Calibri"/>
                <a:cs typeface="Calibri"/>
              </a:rPr>
              <a:t>eria</a:t>
            </a:r>
            <a:r>
              <a:rPr sz="3200" spc="-150" dirty="0">
                <a:solidFill>
                  <a:srgbClr val="FFFFFF"/>
                </a:solidFill>
                <a:latin typeface="Calibri"/>
                <a:cs typeface="Calibri"/>
              </a:rPr>
              <a:t>l</a:t>
            </a:r>
            <a:r>
              <a:rPr sz="3200" dirty="0">
                <a:solidFill>
                  <a:srgbClr val="FFFFFF"/>
                </a:solidFill>
                <a:latin typeface="Calibri"/>
                <a:cs typeface="Calibri"/>
              </a:rPr>
              <a:t>s</a:t>
            </a:r>
            <a:endParaRPr sz="3200">
              <a:latin typeface="Calibri"/>
              <a:cs typeface="Calibri"/>
            </a:endParaRPr>
          </a:p>
        </p:txBody>
      </p:sp>
      <p:sp>
        <p:nvSpPr>
          <p:cNvPr id="13" name="Rectangle 2">
            <a:extLst>
              <a:ext uri="{FF2B5EF4-FFF2-40B4-BE49-F238E27FC236}">
                <a16:creationId xmlns:a16="http://schemas.microsoft.com/office/drawing/2014/main" id="{B3938C91-F68B-4F10-9B1A-D37C9535FB2D}"/>
              </a:ext>
            </a:extLst>
          </p:cNvPr>
          <p:cNvSpPr>
            <a:spLocks noChangeArrowheads="1"/>
          </p:cNvSpPr>
          <p:nvPr/>
        </p:nvSpPr>
        <p:spPr bwMode="auto">
          <a:xfrm>
            <a:off x="628650" y="1947863"/>
            <a:ext cx="788670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1400"/>
              </a:spcBef>
              <a:spcAft>
                <a:spcPts val="1400"/>
              </a:spcAft>
              <a:buFontTx/>
              <a:buNone/>
            </a:pPr>
            <a:r>
              <a:rPr lang="en-GB" altLang="en-US" sz="1600" b="1" dirty="0">
                <a:solidFill>
                  <a:srgbClr val="3C3C3C"/>
                </a:solidFill>
                <a:latin typeface="Arial" panose="020B0604020202020204" pitchFamily="34" charset="0"/>
              </a:rPr>
              <a:t>Please note</a:t>
            </a:r>
            <a:r>
              <a:rPr lang="en-GB" altLang="en-US" sz="1600" dirty="0">
                <a:solidFill>
                  <a:srgbClr val="3C3C3C"/>
                </a:solidFill>
                <a:latin typeface="Arial" panose="020B0604020202020204" pitchFamily="34" charset="0"/>
              </a:rPr>
              <a:t>: The NC statements for each topic area for the relevant year group are stated on the slide. Only the </a:t>
            </a:r>
            <a:r>
              <a:rPr lang="en-GB" altLang="en-US" sz="1600" b="1" dirty="0">
                <a:solidFill>
                  <a:srgbClr val="3C3C3C"/>
                </a:solidFill>
                <a:latin typeface="Arial" panose="020B0604020202020204" pitchFamily="34" charset="0"/>
              </a:rPr>
              <a:t>statements in bold on that </a:t>
            </a:r>
            <a:r>
              <a:rPr lang="en-GB" altLang="en-US" sz="1600" dirty="0">
                <a:solidFill>
                  <a:srgbClr val="3C3C3C"/>
                </a:solidFill>
                <a:latin typeface="Arial" panose="020B0604020202020204" pitchFamily="34" charset="0"/>
              </a:rPr>
              <a:t>slide have been exemplified. In these cases the teachers have chosen to split the statements within the topic area to teach at different times.</a:t>
            </a:r>
          </a:p>
          <a:p>
            <a:pPr>
              <a:spcBef>
                <a:spcPct val="0"/>
              </a:spcBef>
              <a:spcAft>
                <a:spcPts val="1400"/>
              </a:spcAft>
              <a:buFontTx/>
              <a:buNone/>
            </a:pPr>
            <a:r>
              <a:rPr lang="en-GB" altLang="en-US" sz="1600" dirty="0">
                <a:solidFill>
                  <a:srgbClr val="3C3C3C"/>
                </a:solidFill>
                <a:latin typeface="Arial" panose="020B0604020202020204" pitchFamily="34" charset="0"/>
              </a:rPr>
              <a:t>The prior NC statements relevant to the topic area are also stated and use to determine pupils’ knowledge at the start of the unit.</a:t>
            </a:r>
          </a:p>
          <a:p>
            <a:pPr>
              <a:spcBef>
                <a:spcPct val="0"/>
              </a:spcBef>
              <a:spcAft>
                <a:spcPts val="1400"/>
              </a:spcAft>
              <a:buFontTx/>
              <a:buNone/>
            </a:pPr>
            <a:r>
              <a:rPr lang="en-GB" altLang="en-US" sz="1600" dirty="0">
                <a:solidFill>
                  <a:srgbClr val="3C3C3C"/>
                </a:solidFill>
                <a:latin typeface="Arial" panose="020B0604020202020204" pitchFamily="34" charset="0"/>
              </a:rPr>
              <a:t>Each slide has been annotated with coloured text. Please see key below:</a:t>
            </a:r>
          </a:p>
          <a:p>
            <a:pPr>
              <a:spcBef>
                <a:spcPct val="0"/>
              </a:spcBef>
              <a:spcAft>
                <a:spcPts val="1400"/>
              </a:spcAft>
              <a:buFontTx/>
              <a:buNone/>
            </a:pPr>
            <a:r>
              <a:rPr lang="en-GB" altLang="en-US" sz="1600" dirty="0">
                <a:solidFill>
                  <a:srgbClr val="FF0000"/>
                </a:solidFill>
                <a:latin typeface="Arial" panose="020B0604020202020204" pitchFamily="34" charset="0"/>
              </a:rPr>
              <a:t>Red</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Commentary to explain how evidence meets/does not meet NC statements</a:t>
            </a:r>
          </a:p>
          <a:p>
            <a:pPr>
              <a:spcBef>
                <a:spcPct val="0"/>
              </a:spcBef>
              <a:spcAft>
                <a:spcPts val="1400"/>
              </a:spcAft>
              <a:buFontTx/>
              <a:buNone/>
            </a:pPr>
            <a:r>
              <a:rPr lang="en-GB" altLang="en-US" sz="1600" dirty="0">
                <a:solidFill>
                  <a:srgbClr val="009EE0"/>
                </a:solidFill>
                <a:latin typeface="Arial" panose="020B0604020202020204" pitchFamily="34" charset="0"/>
              </a:rPr>
              <a:t>Blue</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Commentary to highlight features of working scientifically</a:t>
            </a:r>
          </a:p>
          <a:p>
            <a:pPr>
              <a:spcBef>
                <a:spcPct val="0"/>
              </a:spcBef>
              <a:spcAft>
                <a:spcPts val="1400"/>
              </a:spcAft>
              <a:buFontTx/>
              <a:buNone/>
            </a:pPr>
            <a:r>
              <a:rPr lang="en-GB" altLang="en-US" sz="1600" dirty="0">
                <a:solidFill>
                  <a:srgbClr val="7AB51D"/>
                </a:solidFill>
                <a:latin typeface="Arial" panose="020B0604020202020204" pitchFamily="34" charset="0"/>
              </a:rPr>
              <a:t>Green</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Pupil Speak</a:t>
            </a:r>
          </a:p>
          <a:p>
            <a:pPr>
              <a:spcBef>
                <a:spcPct val="0"/>
              </a:spcBef>
              <a:spcAft>
                <a:spcPts val="1400"/>
              </a:spcAft>
              <a:buFontTx/>
              <a:buNone/>
            </a:pPr>
            <a:r>
              <a:rPr lang="en-GB" altLang="en-US" sz="1600" dirty="0">
                <a:solidFill>
                  <a:srgbClr val="3C3C3C"/>
                </a:solidFill>
                <a:latin typeface="Arial" panose="020B0604020202020204" pitchFamily="34" charset="0"/>
              </a:rPr>
              <a:t>Grey </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Other relevant information </a:t>
            </a:r>
            <a:r>
              <a:rPr lang="en-GB" altLang="en-US" sz="1600" dirty="0" err="1">
                <a:solidFill>
                  <a:srgbClr val="3C3C3C"/>
                </a:solidFill>
                <a:latin typeface="Arial" panose="020B0604020202020204" pitchFamily="34" charset="0"/>
              </a:rPr>
              <a:t>eg</a:t>
            </a:r>
            <a:r>
              <a:rPr lang="en-GB" altLang="en-US" sz="1600" dirty="0">
                <a:solidFill>
                  <a:srgbClr val="3C3C3C"/>
                </a:solidFill>
                <a:latin typeface="Arial" panose="020B0604020202020204" pitchFamily="34" charset="0"/>
              </a:rPr>
              <a:t>. vocabulary used</a:t>
            </a:r>
            <a:endParaRPr lang="en-GB" altLang="en-US" sz="1600"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dirty="0">
                <a:latin typeface="Calibri"/>
                <a:cs typeface="Calibri"/>
              </a:rPr>
              <a:t>5</a:t>
            </a:fld>
            <a:endParaRPr dirty="0">
              <a:latin typeface="Calibri"/>
              <a:cs typeface="Calibri"/>
            </a:endParaRPr>
          </a:p>
        </p:txBody>
      </p:sp>
      <p:sp>
        <p:nvSpPr>
          <p:cNvPr id="2" name="object 2"/>
          <p:cNvSpPr txBox="1"/>
          <p:nvPr/>
        </p:nvSpPr>
        <p:spPr>
          <a:xfrm>
            <a:off x="535940" y="1661596"/>
            <a:ext cx="7772400" cy="553998"/>
          </a:xfrm>
          <a:prstGeom prst="rect">
            <a:avLst/>
          </a:prstGeom>
        </p:spPr>
        <p:txBody>
          <a:bodyPr vert="horz" wrap="square" lIns="0" tIns="0" rIns="0" bIns="0" rtlCol="0">
            <a:spAutoFit/>
          </a:bodyPr>
          <a:lstStyle/>
          <a:p>
            <a:pPr marL="355600" marR="5080" indent="-342900">
              <a:lnSpc>
                <a:spcPct val="100000"/>
              </a:lnSpc>
              <a:buClr>
                <a:srgbClr val="3B3B3B"/>
              </a:buClr>
              <a:buFont typeface="Arial"/>
              <a:buChar char="•"/>
              <a:tabLst>
                <a:tab pos="355600" algn="l"/>
              </a:tabLst>
            </a:pPr>
            <a:r>
              <a:rPr sz="1800" spc="-5" dirty="0">
                <a:solidFill>
                  <a:srgbClr val="3B3B3B"/>
                </a:solidFill>
                <a:latin typeface="Calibri"/>
                <a:cs typeface="Calibri"/>
              </a:rPr>
              <a:t>i</a:t>
            </a:r>
            <a:r>
              <a:rPr sz="1800" spc="-15" dirty="0">
                <a:solidFill>
                  <a:srgbClr val="3B3B3B"/>
                </a:solidFill>
                <a:latin typeface="Calibri"/>
                <a:cs typeface="Calibri"/>
              </a:rPr>
              <a:t>d</a:t>
            </a:r>
            <a:r>
              <a:rPr sz="1800" spc="-5" dirty="0">
                <a:solidFill>
                  <a:srgbClr val="3B3B3B"/>
                </a:solidFill>
                <a:latin typeface="Calibri"/>
                <a:cs typeface="Calibri"/>
              </a:rPr>
              <a:t>e</a:t>
            </a:r>
            <a:r>
              <a:rPr sz="1800" spc="-10" dirty="0">
                <a:solidFill>
                  <a:srgbClr val="3B3B3B"/>
                </a:solidFill>
                <a:latin typeface="Calibri"/>
                <a:cs typeface="Calibri"/>
              </a:rPr>
              <a:t>n</a:t>
            </a:r>
            <a:r>
              <a:rPr sz="1800" dirty="0">
                <a:solidFill>
                  <a:srgbClr val="3B3B3B"/>
                </a:solidFill>
                <a:latin typeface="Calibri"/>
                <a:cs typeface="Calibri"/>
              </a:rPr>
              <a:t>t</a:t>
            </a:r>
            <a:r>
              <a:rPr sz="1800" spc="-10" dirty="0">
                <a:solidFill>
                  <a:srgbClr val="3B3B3B"/>
                </a:solidFill>
                <a:latin typeface="Calibri"/>
                <a:cs typeface="Calibri"/>
              </a:rPr>
              <a:t>i</a:t>
            </a:r>
            <a:r>
              <a:rPr sz="1800" spc="10" dirty="0">
                <a:solidFill>
                  <a:srgbClr val="3B3B3B"/>
                </a:solidFill>
                <a:latin typeface="Calibri"/>
                <a:cs typeface="Calibri"/>
              </a:rPr>
              <a:t>f</a:t>
            </a:r>
            <a:r>
              <a:rPr sz="1800" spc="-145" dirty="0">
                <a:solidFill>
                  <a:srgbClr val="3B3B3B"/>
                </a:solidFill>
                <a:latin typeface="Calibri"/>
                <a:cs typeface="Calibri"/>
              </a:rPr>
              <a:t>y</a:t>
            </a:r>
            <a:r>
              <a:rPr sz="1800" spc="-5" dirty="0">
                <a:solidFill>
                  <a:srgbClr val="3B3B3B"/>
                </a:solidFill>
                <a:latin typeface="Calibri"/>
                <a:cs typeface="Calibri"/>
              </a:rPr>
              <a:t>,</a:t>
            </a:r>
            <a:r>
              <a:rPr sz="1800" spc="5" dirty="0">
                <a:solidFill>
                  <a:srgbClr val="3B3B3B"/>
                </a:solidFill>
                <a:latin typeface="Calibri"/>
                <a:cs typeface="Calibri"/>
              </a:rPr>
              <a:t> </a:t>
            </a:r>
            <a:r>
              <a:rPr sz="1800" spc="-5" dirty="0">
                <a:solidFill>
                  <a:srgbClr val="3B3B3B"/>
                </a:solidFill>
                <a:latin typeface="Calibri"/>
                <a:cs typeface="Calibri"/>
              </a:rPr>
              <a:t>na</a:t>
            </a:r>
            <a:r>
              <a:rPr sz="1800" spc="5" dirty="0">
                <a:solidFill>
                  <a:srgbClr val="3B3B3B"/>
                </a:solidFill>
                <a:latin typeface="Calibri"/>
                <a:cs typeface="Calibri"/>
              </a:rPr>
              <a:t>m</a:t>
            </a:r>
            <a:r>
              <a:rPr sz="1800" spc="-10" dirty="0">
                <a:solidFill>
                  <a:srgbClr val="3B3B3B"/>
                </a:solidFill>
                <a:latin typeface="Calibri"/>
                <a:cs typeface="Calibri"/>
              </a:rPr>
              <a:t>e,</a:t>
            </a:r>
            <a:r>
              <a:rPr sz="1800" spc="5" dirty="0">
                <a:solidFill>
                  <a:srgbClr val="3B3B3B"/>
                </a:solidFill>
                <a:latin typeface="Calibri"/>
                <a:cs typeface="Calibri"/>
              </a:rPr>
              <a:t> </a:t>
            </a:r>
            <a:r>
              <a:rPr sz="1800" spc="-5" dirty="0">
                <a:solidFill>
                  <a:srgbClr val="3B3B3B"/>
                </a:solidFill>
                <a:latin typeface="Calibri"/>
                <a:cs typeface="Calibri"/>
              </a:rPr>
              <a:t>d</a:t>
            </a:r>
            <a:r>
              <a:rPr sz="1800" spc="-40" dirty="0">
                <a:solidFill>
                  <a:srgbClr val="3B3B3B"/>
                </a:solidFill>
                <a:latin typeface="Calibri"/>
                <a:cs typeface="Calibri"/>
              </a:rPr>
              <a:t>r</a:t>
            </a:r>
            <a:r>
              <a:rPr sz="1800" spc="-15" dirty="0">
                <a:solidFill>
                  <a:srgbClr val="3B3B3B"/>
                </a:solidFill>
                <a:latin typeface="Calibri"/>
                <a:cs typeface="Calibri"/>
              </a:rPr>
              <a:t>aw</a:t>
            </a:r>
            <a:r>
              <a:rPr sz="1800" spc="5" dirty="0">
                <a:solidFill>
                  <a:srgbClr val="3B3B3B"/>
                </a:solidFill>
                <a:latin typeface="Calibri"/>
                <a:cs typeface="Calibri"/>
              </a:rPr>
              <a:t> </a:t>
            </a:r>
            <a:r>
              <a:rPr sz="1800" dirty="0">
                <a:solidFill>
                  <a:srgbClr val="3B3B3B"/>
                </a:solidFill>
                <a:latin typeface="Calibri"/>
                <a:cs typeface="Calibri"/>
              </a:rPr>
              <a:t>and label </a:t>
            </a:r>
            <a:r>
              <a:rPr sz="1800" spc="-10" dirty="0">
                <a:solidFill>
                  <a:srgbClr val="3B3B3B"/>
                </a:solidFill>
                <a:latin typeface="Calibri"/>
                <a:cs typeface="Calibri"/>
              </a:rPr>
              <a:t>the</a:t>
            </a:r>
            <a:r>
              <a:rPr sz="1800" spc="10" dirty="0">
                <a:solidFill>
                  <a:srgbClr val="3B3B3B"/>
                </a:solidFill>
                <a:latin typeface="Calibri"/>
                <a:cs typeface="Calibri"/>
              </a:rPr>
              <a:t> </a:t>
            </a:r>
            <a:r>
              <a:rPr sz="1800" spc="-5" dirty="0">
                <a:solidFill>
                  <a:srgbClr val="3B3B3B"/>
                </a:solidFill>
                <a:latin typeface="Calibri"/>
                <a:cs typeface="Calibri"/>
              </a:rPr>
              <a:t>ba</a:t>
            </a:r>
            <a:r>
              <a:rPr sz="1800" spc="5" dirty="0">
                <a:solidFill>
                  <a:srgbClr val="3B3B3B"/>
                </a:solidFill>
                <a:latin typeface="Calibri"/>
                <a:cs typeface="Calibri"/>
              </a:rPr>
              <a:t>s</a:t>
            </a:r>
            <a:r>
              <a:rPr sz="1800" spc="-5" dirty="0">
                <a:solidFill>
                  <a:srgbClr val="3B3B3B"/>
                </a:solidFill>
                <a:latin typeface="Calibri"/>
                <a:cs typeface="Calibri"/>
              </a:rPr>
              <a:t>i</a:t>
            </a:r>
            <a:r>
              <a:rPr sz="1800" spc="-10" dirty="0">
                <a:solidFill>
                  <a:srgbClr val="3B3B3B"/>
                </a:solidFill>
                <a:latin typeface="Calibri"/>
                <a:cs typeface="Calibri"/>
              </a:rPr>
              <a:t>c</a:t>
            </a:r>
            <a:r>
              <a:rPr sz="1800" spc="5" dirty="0">
                <a:solidFill>
                  <a:srgbClr val="3B3B3B"/>
                </a:solidFill>
                <a:latin typeface="Calibri"/>
                <a:cs typeface="Calibri"/>
              </a:rPr>
              <a:t> </a:t>
            </a:r>
            <a:r>
              <a:rPr sz="1800" spc="-5" dirty="0">
                <a:solidFill>
                  <a:srgbClr val="3B3B3B"/>
                </a:solidFill>
                <a:latin typeface="Calibri"/>
                <a:cs typeface="Calibri"/>
              </a:rPr>
              <a:t>part</a:t>
            </a:r>
            <a:r>
              <a:rPr sz="1800" dirty="0">
                <a:solidFill>
                  <a:srgbClr val="3B3B3B"/>
                </a:solidFill>
                <a:latin typeface="Calibri"/>
                <a:cs typeface="Calibri"/>
              </a:rPr>
              <a:t>s</a:t>
            </a:r>
            <a:r>
              <a:rPr sz="1800" spc="-5" dirty="0">
                <a:solidFill>
                  <a:srgbClr val="3B3B3B"/>
                </a:solidFill>
                <a:latin typeface="Calibri"/>
                <a:cs typeface="Calibri"/>
              </a:rPr>
              <a:t> o</a:t>
            </a:r>
            <a:r>
              <a:rPr sz="1800" dirty="0">
                <a:solidFill>
                  <a:srgbClr val="3B3B3B"/>
                </a:solidFill>
                <a:latin typeface="Calibri"/>
                <a:cs typeface="Calibri"/>
              </a:rPr>
              <a:t>f</a:t>
            </a:r>
            <a:r>
              <a:rPr sz="1800" spc="10" dirty="0">
                <a:solidFill>
                  <a:srgbClr val="3B3B3B"/>
                </a:solidFill>
                <a:latin typeface="Calibri"/>
                <a:cs typeface="Calibri"/>
              </a:rPr>
              <a:t> </a:t>
            </a:r>
            <a:r>
              <a:rPr sz="1800" spc="-10" dirty="0">
                <a:solidFill>
                  <a:srgbClr val="3B3B3B"/>
                </a:solidFill>
                <a:latin typeface="Calibri"/>
                <a:cs typeface="Calibri"/>
              </a:rPr>
              <a:t>the</a:t>
            </a:r>
            <a:r>
              <a:rPr sz="1800" spc="-5" dirty="0">
                <a:solidFill>
                  <a:srgbClr val="3B3B3B"/>
                </a:solidFill>
                <a:latin typeface="Calibri"/>
                <a:cs typeface="Calibri"/>
              </a:rPr>
              <a:t> </a:t>
            </a:r>
            <a:r>
              <a:rPr sz="1800" dirty="0">
                <a:solidFill>
                  <a:srgbClr val="3B3B3B"/>
                </a:solidFill>
                <a:latin typeface="Calibri"/>
                <a:cs typeface="Calibri"/>
              </a:rPr>
              <a:t>h</a:t>
            </a:r>
            <a:r>
              <a:rPr sz="1800" spc="-5" dirty="0">
                <a:solidFill>
                  <a:srgbClr val="3B3B3B"/>
                </a:solidFill>
                <a:latin typeface="Calibri"/>
                <a:cs typeface="Calibri"/>
              </a:rPr>
              <a:t>um</a:t>
            </a:r>
            <a:r>
              <a:rPr sz="1800" spc="5" dirty="0">
                <a:solidFill>
                  <a:srgbClr val="3B3B3B"/>
                </a:solidFill>
                <a:latin typeface="Calibri"/>
                <a:cs typeface="Calibri"/>
              </a:rPr>
              <a:t>a</a:t>
            </a:r>
            <a:r>
              <a:rPr sz="1800" dirty="0">
                <a:solidFill>
                  <a:srgbClr val="3B3B3B"/>
                </a:solidFill>
                <a:latin typeface="Calibri"/>
                <a:cs typeface="Calibri"/>
              </a:rPr>
              <a:t>n</a:t>
            </a:r>
            <a:r>
              <a:rPr sz="1800" spc="10" dirty="0">
                <a:solidFill>
                  <a:srgbClr val="3B3B3B"/>
                </a:solidFill>
                <a:latin typeface="Calibri"/>
                <a:cs typeface="Calibri"/>
              </a:rPr>
              <a:t> </a:t>
            </a:r>
            <a:r>
              <a:rPr sz="1800" spc="-5" dirty="0">
                <a:solidFill>
                  <a:srgbClr val="3B3B3B"/>
                </a:solidFill>
                <a:latin typeface="Calibri"/>
                <a:cs typeface="Calibri"/>
              </a:rPr>
              <a:t>bod</a:t>
            </a:r>
            <a:r>
              <a:rPr sz="1800" dirty="0">
                <a:solidFill>
                  <a:srgbClr val="3B3B3B"/>
                </a:solidFill>
                <a:latin typeface="Calibri"/>
                <a:cs typeface="Calibri"/>
              </a:rPr>
              <a:t>y and</a:t>
            </a:r>
            <a:r>
              <a:rPr sz="1800" spc="10" dirty="0">
                <a:solidFill>
                  <a:srgbClr val="3B3B3B"/>
                </a:solidFill>
                <a:latin typeface="Calibri"/>
                <a:cs typeface="Calibri"/>
              </a:rPr>
              <a:t> </a:t>
            </a:r>
            <a:r>
              <a:rPr sz="1800" spc="-5" dirty="0">
                <a:solidFill>
                  <a:srgbClr val="3B3B3B"/>
                </a:solidFill>
                <a:latin typeface="Calibri"/>
                <a:cs typeface="Calibri"/>
              </a:rPr>
              <a:t>s</a:t>
            </a:r>
            <a:r>
              <a:rPr sz="1800" spc="-35" dirty="0">
                <a:solidFill>
                  <a:srgbClr val="3B3B3B"/>
                </a:solidFill>
                <a:latin typeface="Calibri"/>
                <a:cs typeface="Calibri"/>
              </a:rPr>
              <a:t>a</a:t>
            </a:r>
            <a:r>
              <a:rPr sz="1800" spc="-10" dirty="0">
                <a:solidFill>
                  <a:srgbClr val="3B3B3B"/>
                </a:solidFill>
                <a:latin typeface="Calibri"/>
                <a:cs typeface="Calibri"/>
              </a:rPr>
              <a:t>y</a:t>
            </a:r>
            <a:r>
              <a:rPr sz="1800" spc="-15" dirty="0">
                <a:solidFill>
                  <a:srgbClr val="3B3B3B"/>
                </a:solidFill>
                <a:latin typeface="Calibri"/>
                <a:cs typeface="Calibri"/>
              </a:rPr>
              <a:t> </a:t>
            </a:r>
            <a:r>
              <a:rPr sz="1800" dirty="0">
                <a:solidFill>
                  <a:srgbClr val="3B3B3B"/>
                </a:solidFill>
                <a:latin typeface="Calibri"/>
                <a:cs typeface="Calibri"/>
              </a:rPr>
              <a:t>wh</a:t>
            </a:r>
            <a:r>
              <a:rPr sz="1800" spc="-10" dirty="0">
                <a:solidFill>
                  <a:srgbClr val="3B3B3B"/>
                </a:solidFill>
                <a:latin typeface="Calibri"/>
                <a:cs typeface="Calibri"/>
              </a:rPr>
              <a:t>i</a:t>
            </a:r>
            <a:r>
              <a:rPr sz="1800" spc="-20" dirty="0">
                <a:solidFill>
                  <a:srgbClr val="3B3B3B"/>
                </a:solidFill>
                <a:latin typeface="Calibri"/>
                <a:cs typeface="Calibri"/>
              </a:rPr>
              <a:t>c</a:t>
            </a:r>
            <a:r>
              <a:rPr sz="1800" dirty="0">
                <a:solidFill>
                  <a:srgbClr val="3B3B3B"/>
                </a:solidFill>
                <a:latin typeface="Calibri"/>
                <a:cs typeface="Calibri"/>
              </a:rPr>
              <a:t>h </a:t>
            </a:r>
            <a:r>
              <a:rPr sz="1800" spc="-15" dirty="0">
                <a:solidFill>
                  <a:srgbClr val="3B3B3B"/>
                </a:solidFill>
                <a:latin typeface="Calibri"/>
                <a:cs typeface="Calibri"/>
              </a:rPr>
              <a:t>par</a:t>
            </a:r>
            <a:r>
              <a:rPr sz="1800" spc="-10" dirty="0">
                <a:solidFill>
                  <a:srgbClr val="3B3B3B"/>
                </a:solidFill>
                <a:latin typeface="Calibri"/>
                <a:cs typeface="Calibri"/>
              </a:rPr>
              <a:t>t</a:t>
            </a:r>
            <a:r>
              <a:rPr sz="1800" dirty="0">
                <a:solidFill>
                  <a:srgbClr val="3B3B3B"/>
                </a:solidFill>
                <a:latin typeface="Calibri"/>
                <a:cs typeface="Calibri"/>
              </a:rPr>
              <a:t> </a:t>
            </a:r>
            <a:r>
              <a:rPr sz="1800" spc="-5" dirty="0">
                <a:solidFill>
                  <a:srgbClr val="3B3B3B"/>
                </a:solidFill>
                <a:latin typeface="Calibri"/>
                <a:cs typeface="Calibri"/>
              </a:rPr>
              <a:t>o</a:t>
            </a:r>
            <a:r>
              <a:rPr sz="1800" dirty="0">
                <a:solidFill>
                  <a:srgbClr val="3B3B3B"/>
                </a:solidFill>
                <a:latin typeface="Calibri"/>
                <a:cs typeface="Calibri"/>
              </a:rPr>
              <a:t>f</a:t>
            </a:r>
            <a:r>
              <a:rPr sz="1800" spc="10" dirty="0">
                <a:solidFill>
                  <a:srgbClr val="3B3B3B"/>
                </a:solidFill>
                <a:latin typeface="Calibri"/>
                <a:cs typeface="Calibri"/>
              </a:rPr>
              <a:t> </a:t>
            </a:r>
            <a:r>
              <a:rPr sz="1800" spc="-10" dirty="0">
                <a:solidFill>
                  <a:srgbClr val="3B3B3B"/>
                </a:solidFill>
                <a:latin typeface="Calibri"/>
                <a:cs typeface="Calibri"/>
              </a:rPr>
              <a:t>the</a:t>
            </a:r>
            <a:r>
              <a:rPr sz="1800" spc="-5" dirty="0">
                <a:solidFill>
                  <a:srgbClr val="3B3B3B"/>
                </a:solidFill>
                <a:latin typeface="Calibri"/>
                <a:cs typeface="Calibri"/>
              </a:rPr>
              <a:t> </a:t>
            </a:r>
            <a:r>
              <a:rPr sz="1800" dirty="0">
                <a:solidFill>
                  <a:srgbClr val="3B3B3B"/>
                </a:solidFill>
                <a:latin typeface="Calibri"/>
                <a:cs typeface="Calibri"/>
              </a:rPr>
              <a:t>b</a:t>
            </a:r>
            <a:r>
              <a:rPr sz="1800" spc="-5" dirty="0">
                <a:solidFill>
                  <a:srgbClr val="3B3B3B"/>
                </a:solidFill>
                <a:latin typeface="Calibri"/>
                <a:cs typeface="Calibri"/>
              </a:rPr>
              <a:t>od</a:t>
            </a:r>
            <a:r>
              <a:rPr sz="1800" dirty="0">
                <a:solidFill>
                  <a:srgbClr val="3B3B3B"/>
                </a:solidFill>
                <a:latin typeface="Calibri"/>
                <a:cs typeface="Calibri"/>
              </a:rPr>
              <a:t>y</a:t>
            </a:r>
            <a:r>
              <a:rPr sz="1800" spc="15" dirty="0">
                <a:solidFill>
                  <a:srgbClr val="3B3B3B"/>
                </a:solidFill>
                <a:latin typeface="Calibri"/>
                <a:cs typeface="Calibri"/>
              </a:rPr>
              <a:t> </a:t>
            </a:r>
            <a:r>
              <a:rPr sz="1800" spc="-5" dirty="0">
                <a:solidFill>
                  <a:srgbClr val="3B3B3B"/>
                </a:solidFill>
                <a:latin typeface="Calibri"/>
                <a:cs typeface="Calibri"/>
              </a:rPr>
              <a:t>i</a:t>
            </a:r>
            <a:r>
              <a:rPr sz="1800" dirty="0">
                <a:solidFill>
                  <a:srgbClr val="3B3B3B"/>
                </a:solidFill>
                <a:latin typeface="Calibri"/>
                <a:cs typeface="Calibri"/>
              </a:rPr>
              <a:t>s as</a:t>
            </a:r>
            <a:r>
              <a:rPr sz="1800" spc="-5" dirty="0">
                <a:solidFill>
                  <a:srgbClr val="3B3B3B"/>
                </a:solidFill>
                <a:latin typeface="Calibri"/>
                <a:cs typeface="Calibri"/>
              </a:rPr>
              <a:t>soc</a:t>
            </a:r>
            <a:r>
              <a:rPr sz="1800" spc="-10" dirty="0">
                <a:solidFill>
                  <a:srgbClr val="3B3B3B"/>
                </a:solidFill>
                <a:latin typeface="Calibri"/>
                <a:cs typeface="Calibri"/>
              </a:rPr>
              <a:t>i</a:t>
            </a:r>
            <a:r>
              <a:rPr sz="1800" spc="-15" dirty="0">
                <a:solidFill>
                  <a:srgbClr val="3B3B3B"/>
                </a:solidFill>
                <a:latin typeface="Calibri"/>
                <a:cs typeface="Calibri"/>
              </a:rPr>
              <a:t>a</a:t>
            </a:r>
            <a:r>
              <a:rPr sz="1800" spc="-40" dirty="0">
                <a:solidFill>
                  <a:srgbClr val="3B3B3B"/>
                </a:solidFill>
                <a:latin typeface="Calibri"/>
                <a:cs typeface="Calibri"/>
              </a:rPr>
              <a:t>t</a:t>
            </a:r>
            <a:r>
              <a:rPr sz="1800" spc="-10" dirty="0">
                <a:solidFill>
                  <a:srgbClr val="3B3B3B"/>
                </a:solidFill>
                <a:latin typeface="Calibri"/>
                <a:cs typeface="Calibri"/>
              </a:rPr>
              <a:t>ed</a:t>
            </a:r>
            <a:r>
              <a:rPr sz="1800" dirty="0">
                <a:solidFill>
                  <a:srgbClr val="3B3B3B"/>
                </a:solidFill>
                <a:latin typeface="Calibri"/>
                <a:cs typeface="Calibri"/>
              </a:rPr>
              <a:t> w</a:t>
            </a:r>
            <a:r>
              <a:rPr sz="1800" spc="-10" dirty="0">
                <a:solidFill>
                  <a:srgbClr val="3B3B3B"/>
                </a:solidFill>
                <a:latin typeface="Calibri"/>
                <a:cs typeface="Calibri"/>
              </a:rPr>
              <a:t>i</a:t>
            </a:r>
            <a:r>
              <a:rPr sz="1800" dirty="0">
                <a:solidFill>
                  <a:srgbClr val="3B3B3B"/>
                </a:solidFill>
                <a:latin typeface="Calibri"/>
                <a:cs typeface="Calibri"/>
              </a:rPr>
              <a:t>th</a:t>
            </a:r>
            <a:r>
              <a:rPr sz="1800" spc="10" dirty="0">
                <a:solidFill>
                  <a:srgbClr val="3B3B3B"/>
                </a:solidFill>
                <a:latin typeface="Calibri"/>
                <a:cs typeface="Calibri"/>
              </a:rPr>
              <a:t> </a:t>
            </a:r>
            <a:r>
              <a:rPr sz="1800" spc="-10" dirty="0">
                <a:solidFill>
                  <a:srgbClr val="3B3B3B"/>
                </a:solidFill>
                <a:latin typeface="Calibri"/>
                <a:cs typeface="Calibri"/>
              </a:rPr>
              <a:t>ea</a:t>
            </a:r>
            <a:r>
              <a:rPr sz="1800" spc="-20" dirty="0">
                <a:solidFill>
                  <a:srgbClr val="3B3B3B"/>
                </a:solidFill>
                <a:latin typeface="Calibri"/>
                <a:cs typeface="Calibri"/>
              </a:rPr>
              <a:t>c</a:t>
            </a:r>
            <a:r>
              <a:rPr sz="1800" dirty="0">
                <a:solidFill>
                  <a:srgbClr val="3B3B3B"/>
                </a:solidFill>
                <a:latin typeface="Calibri"/>
                <a:cs typeface="Calibri"/>
              </a:rPr>
              <a:t>h</a:t>
            </a:r>
            <a:r>
              <a:rPr sz="1800" spc="10" dirty="0">
                <a:solidFill>
                  <a:srgbClr val="3B3B3B"/>
                </a:solidFill>
                <a:latin typeface="Calibri"/>
                <a:cs typeface="Calibri"/>
              </a:rPr>
              <a:t> </a:t>
            </a:r>
            <a:r>
              <a:rPr sz="1800" spc="-15" dirty="0">
                <a:solidFill>
                  <a:srgbClr val="3B3B3B"/>
                </a:solidFill>
                <a:latin typeface="Calibri"/>
                <a:cs typeface="Calibri"/>
              </a:rPr>
              <a:t>s</a:t>
            </a:r>
            <a:r>
              <a:rPr sz="1800" spc="-5" dirty="0">
                <a:solidFill>
                  <a:srgbClr val="3B3B3B"/>
                </a:solidFill>
                <a:latin typeface="Calibri"/>
                <a:cs typeface="Calibri"/>
              </a:rPr>
              <a:t>en</a:t>
            </a:r>
            <a:r>
              <a:rPr sz="1800" spc="5" dirty="0">
                <a:solidFill>
                  <a:srgbClr val="3B3B3B"/>
                </a:solidFill>
                <a:latin typeface="Calibri"/>
                <a:cs typeface="Calibri"/>
              </a:rPr>
              <a:t>s</a:t>
            </a:r>
            <a:r>
              <a:rPr sz="1800" spc="-10" dirty="0">
                <a:solidFill>
                  <a:srgbClr val="3B3B3B"/>
                </a:solidFill>
                <a:latin typeface="Calibri"/>
                <a:cs typeface="Calibri"/>
              </a:rPr>
              <a:t>e</a:t>
            </a:r>
            <a:r>
              <a:rPr lang="en-GB" sz="1800" spc="-10" dirty="0">
                <a:solidFill>
                  <a:srgbClr val="3B3B3B"/>
                </a:solidFill>
                <a:latin typeface="Calibri"/>
                <a:cs typeface="Calibri"/>
              </a:rPr>
              <a:t> </a:t>
            </a:r>
            <a:r>
              <a:rPr lang="en-GB" sz="1600" u="sng" spc="-10" dirty="0">
                <a:solidFill>
                  <a:srgbClr val="3B3B3B"/>
                </a:solidFill>
                <a:latin typeface="Calibri"/>
                <a:cs typeface="Calibri"/>
              </a:rPr>
              <a:t>(1-Animals, including Humans)</a:t>
            </a:r>
            <a:endParaRPr sz="1600" u="sng" dirty="0">
              <a:latin typeface="Calibri"/>
              <a:cs typeface="Calibri"/>
            </a:endParaRPr>
          </a:p>
        </p:txBody>
      </p:sp>
      <p:sp>
        <p:nvSpPr>
          <p:cNvPr id="3" name="object 3"/>
          <p:cNvSpPr txBox="1"/>
          <p:nvPr/>
        </p:nvSpPr>
        <p:spPr>
          <a:xfrm>
            <a:off x="668337" y="682688"/>
            <a:ext cx="7886700" cy="668655"/>
          </a:xfrm>
          <a:prstGeom prst="rect">
            <a:avLst/>
          </a:prstGeom>
          <a:solidFill>
            <a:srgbClr val="009EDF"/>
          </a:solidFill>
        </p:spPr>
        <p:txBody>
          <a:bodyPr vert="horz" wrap="square" lIns="0" tIns="0" rIns="0" bIns="0" rtlCol="0">
            <a:spAutoFit/>
          </a:bodyPr>
          <a:lstStyle/>
          <a:p>
            <a:pPr marL="1431925">
              <a:lnSpc>
                <a:spcPct val="100000"/>
              </a:lnSpc>
            </a:pPr>
            <a:r>
              <a:rPr sz="3200" spc="-390" dirty="0">
                <a:solidFill>
                  <a:srgbClr val="FFFFFF"/>
                </a:solidFill>
                <a:latin typeface="Calibri"/>
                <a:cs typeface="Calibri"/>
              </a:rPr>
              <a:t>Y</a:t>
            </a:r>
            <a:r>
              <a:rPr sz="3200" spc="-160" dirty="0">
                <a:solidFill>
                  <a:srgbClr val="FFFFFF"/>
                </a:solidFill>
                <a:latin typeface="Calibri"/>
                <a:cs typeface="Calibri"/>
              </a:rPr>
              <a:t>e</a:t>
            </a:r>
            <a:r>
              <a:rPr sz="3200" spc="-155" dirty="0">
                <a:solidFill>
                  <a:srgbClr val="FFFFFF"/>
                </a:solidFill>
                <a:latin typeface="Calibri"/>
                <a:cs typeface="Calibri"/>
              </a:rPr>
              <a:t>a</a:t>
            </a:r>
            <a:r>
              <a:rPr sz="3200" dirty="0">
                <a:solidFill>
                  <a:srgbClr val="FFFFFF"/>
                </a:solidFill>
                <a:latin typeface="Calibri"/>
                <a:cs typeface="Calibri"/>
              </a:rPr>
              <a:t>r</a:t>
            </a:r>
            <a:r>
              <a:rPr sz="3200" spc="-290" dirty="0">
                <a:solidFill>
                  <a:srgbClr val="FFFFFF"/>
                </a:solidFill>
                <a:latin typeface="Calibri"/>
                <a:cs typeface="Calibri"/>
              </a:rPr>
              <a:t> </a:t>
            </a:r>
            <a:r>
              <a:rPr sz="3200" dirty="0">
                <a:solidFill>
                  <a:srgbClr val="FFFFFF"/>
                </a:solidFill>
                <a:latin typeface="Calibri"/>
                <a:cs typeface="Calibri"/>
              </a:rPr>
              <a:t>1</a:t>
            </a:r>
            <a:r>
              <a:rPr sz="3200" spc="-295" dirty="0">
                <a:solidFill>
                  <a:srgbClr val="FFFFFF"/>
                </a:solidFill>
                <a:latin typeface="Calibri"/>
                <a:cs typeface="Calibri"/>
              </a:rPr>
              <a:t> </a:t>
            </a:r>
            <a:r>
              <a:rPr sz="3200" spc="-155" dirty="0">
                <a:solidFill>
                  <a:srgbClr val="FFFFFF"/>
                </a:solidFill>
                <a:latin typeface="Calibri"/>
                <a:cs typeface="Calibri"/>
              </a:rPr>
              <a:t>S</a:t>
            </a:r>
            <a:r>
              <a:rPr sz="3200" spc="-200" dirty="0">
                <a:solidFill>
                  <a:srgbClr val="FFFFFF"/>
                </a:solidFill>
                <a:latin typeface="Calibri"/>
                <a:cs typeface="Calibri"/>
              </a:rPr>
              <a:t>t</a:t>
            </a:r>
            <a:r>
              <a:rPr sz="3200" spc="-180" dirty="0">
                <a:solidFill>
                  <a:srgbClr val="FFFFFF"/>
                </a:solidFill>
                <a:latin typeface="Calibri"/>
                <a:cs typeface="Calibri"/>
              </a:rPr>
              <a:t>a</a:t>
            </a:r>
            <a:r>
              <a:rPr sz="3200" spc="-200" dirty="0">
                <a:solidFill>
                  <a:srgbClr val="FFFFFF"/>
                </a:solidFill>
                <a:latin typeface="Calibri"/>
                <a:cs typeface="Calibri"/>
              </a:rPr>
              <a:t>t</a:t>
            </a:r>
            <a:r>
              <a:rPr sz="3200" spc="-160" dirty="0">
                <a:solidFill>
                  <a:srgbClr val="FFFFFF"/>
                </a:solidFill>
                <a:latin typeface="Calibri"/>
                <a:cs typeface="Calibri"/>
              </a:rPr>
              <a:t>eme</a:t>
            </a:r>
            <a:r>
              <a:rPr sz="3200" spc="-185" dirty="0">
                <a:solidFill>
                  <a:srgbClr val="FFFFFF"/>
                </a:solidFill>
                <a:latin typeface="Calibri"/>
                <a:cs typeface="Calibri"/>
              </a:rPr>
              <a:t>n</a:t>
            </a:r>
            <a:r>
              <a:rPr sz="3200" spc="-155" dirty="0">
                <a:solidFill>
                  <a:srgbClr val="FFFFFF"/>
                </a:solidFill>
                <a:latin typeface="Calibri"/>
                <a:cs typeface="Calibri"/>
              </a:rPr>
              <a:t>t</a:t>
            </a:r>
            <a:r>
              <a:rPr sz="3200" dirty="0">
                <a:solidFill>
                  <a:srgbClr val="FFFFFF"/>
                </a:solidFill>
                <a:latin typeface="Calibri"/>
                <a:cs typeface="Calibri"/>
              </a:rPr>
              <a:t>s</a:t>
            </a:r>
            <a:r>
              <a:rPr sz="3200" spc="-245" dirty="0">
                <a:solidFill>
                  <a:srgbClr val="FFFFFF"/>
                </a:solidFill>
                <a:latin typeface="Calibri"/>
                <a:cs typeface="Calibri"/>
              </a:rPr>
              <a:t> </a:t>
            </a:r>
            <a:r>
              <a:rPr sz="3200" dirty="0">
                <a:solidFill>
                  <a:srgbClr val="FFFFFF"/>
                </a:solidFill>
                <a:latin typeface="Calibri"/>
                <a:cs typeface="Calibri"/>
              </a:rPr>
              <a:t>–</a:t>
            </a:r>
            <a:r>
              <a:rPr sz="3200" spc="-305" dirty="0">
                <a:solidFill>
                  <a:srgbClr val="FFFFFF"/>
                </a:solidFill>
                <a:latin typeface="Calibri"/>
                <a:cs typeface="Calibri"/>
              </a:rPr>
              <a:t> </a:t>
            </a:r>
            <a:r>
              <a:rPr sz="3200" spc="-160" dirty="0">
                <a:solidFill>
                  <a:srgbClr val="FFFFFF"/>
                </a:solidFill>
                <a:latin typeface="Calibri"/>
                <a:cs typeface="Calibri"/>
              </a:rPr>
              <a:t>Pri</a:t>
            </a:r>
            <a:r>
              <a:rPr sz="3200" spc="-155" dirty="0">
                <a:solidFill>
                  <a:srgbClr val="FFFFFF"/>
                </a:solidFill>
                <a:latin typeface="Calibri"/>
                <a:cs typeface="Calibri"/>
              </a:rPr>
              <a:t>o</a:t>
            </a:r>
            <a:r>
              <a:rPr sz="3200" dirty="0">
                <a:solidFill>
                  <a:srgbClr val="FFFFFF"/>
                </a:solidFill>
                <a:latin typeface="Calibri"/>
                <a:cs typeface="Calibri"/>
              </a:rPr>
              <a:t>r</a:t>
            </a:r>
            <a:r>
              <a:rPr sz="3200" spc="-280" dirty="0">
                <a:solidFill>
                  <a:srgbClr val="FFFFFF"/>
                </a:solidFill>
                <a:latin typeface="Calibri"/>
                <a:cs typeface="Calibri"/>
              </a:rPr>
              <a:t> </a:t>
            </a:r>
            <a:r>
              <a:rPr sz="3200" spc="-160" dirty="0">
                <a:solidFill>
                  <a:srgbClr val="FFFFFF"/>
                </a:solidFill>
                <a:latin typeface="Calibri"/>
                <a:cs typeface="Calibri"/>
              </a:rPr>
              <a:t>Le</a:t>
            </a:r>
            <a:r>
              <a:rPr sz="3200" spc="-155" dirty="0">
                <a:solidFill>
                  <a:srgbClr val="FFFFFF"/>
                </a:solidFill>
                <a:latin typeface="Calibri"/>
                <a:cs typeface="Calibri"/>
              </a:rPr>
              <a:t>a</a:t>
            </a:r>
            <a:r>
              <a:rPr sz="3200" spc="-160" dirty="0">
                <a:solidFill>
                  <a:srgbClr val="FFFFFF"/>
                </a:solidFill>
                <a:latin typeface="Calibri"/>
                <a:cs typeface="Calibri"/>
              </a:rPr>
              <a:t>rnin</a:t>
            </a:r>
            <a:r>
              <a:rPr sz="3200" dirty="0">
                <a:solidFill>
                  <a:srgbClr val="FFFFFF"/>
                </a:solidFill>
                <a:latin typeface="Calibri"/>
                <a:cs typeface="Calibri"/>
              </a:rPr>
              <a:t>g</a:t>
            </a:r>
            <a:endParaRPr sz="3200">
              <a:latin typeface="Calibri"/>
              <a:cs typeface="Calibri"/>
            </a:endParaRPr>
          </a:p>
        </p:txBody>
      </p:sp>
    </p:spTree>
    <p:extLst>
      <p:ext uri="{BB962C8B-B14F-4D97-AF65-F5344CB8AC3E}">
        <p14:creationId xmlns:p14="http://schemas.microsoft.com/office/powerpoint/2010/main" val="215968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dirty="0">
                <a:latin typeface="Calibri"/>
                <a:cs typeface="Calibri"/>
              </a:rPr>
              <a:t>6</a:t>
            </a:fld>
            <a:endParaRPr dirty="0">
              <a:latin typeface="Calibri"/>
              <a:cs typeface="Calibri"/>
            </a:endParaRPr>
          </a:p>
        </p:txBody>
      </p:sp>
      <p:sp>
        <p:nvSpPr>
          <p:cNvPr id="2" name="object 2"/>
          <p:cNvSpPr txBox="1"/>
          <p:nvPr/>
        </p:nvSpPr>
        <p:spPr>
          <a:xfrm>
            <a:off x="668337" y="614197"/>
            <a:ext cx="7886700" cy="737235"/>
          </a:xfrm>
          <a:prstGeom prst="rect">
            <a:avLst/>
          </a:prstGeom>
        </p:spPr>
        <p:txBody>
          <a:bodyPr vert="horz" wrap="square" lIns="0" tIns="0" rIns="0" bIns="0" rtlCol="0">
            <a:spAutoFit/>
          </a:bodyPr>
          <a:lstStyle/>
          <a:p>
            <a:pPr marL="1878964">
              <a:lnSpc>
                <a:spcPct val="100000"/>
              </a:lnSpc>
            </a:pPr>
            <a:r>
              <a:rPr sz="4400" spc="-310" dirty="0">
                <a:latin typeface="Calibri"/>
                <a:cs typeface="Calibri"/>
              </a:rPr>
              <a:t>Y</a:t>
            </a:r>
            <a:r>
              <a:rPr sz="4400" dirty="0">
                <a:latin typeface="Calibri"/>
                <a:cs typeface="Calibri"/>
              </a:rPr>
              <a:t>ear</a:t>
            </a:r>
            <a:r>
              <a:rPr sz="4400" spc="-5" dirty="0">
                <a:latin typeface="Calibri"/>
                <a:cs typeface="Calibri"/>
              </a:rPr>
              <a:t> </a:t>
            </a:r>
            <a:r>
              <a:rPr sz="4400" dirty="0">
                <a:latin typeface="Calibri"/>
                <a:cs typeface="Calibri"/>
              </a:rPr>
              <a:t>3 </a:t>
            </a:r>
            <a:r>
              <a:rPr sz="4400" spc="-60" dirty="0">
                <a:latin typeface="Calibri"/>
                <a:cs typeface="Calibri"/>
              </a:rPr>
              <a:t>s</a:t>
            </a:r>
            <a:r>
              <a:rPr sz="4400" spc="-50" dirty="0">
                <a:latin typeface="Calibri"/>
                <a:cs typeface="Calibri"/>
              </a:rPr>
              <a:t>t</a:t>
            </a:r>
            <a:r>
              <a:rPr sz="4400" spc="-40" dirty="0">
                <a:latin typeface="Calibri"/>
                <a:cs typeface="Calibri"/>
              </a:rPr>
              <a:t>a</a:t>
            </a:r>
            <a:r>
              <a:rPr sz="4400" spc="-50" dirty="0">
                <a:latin typeface="Calibri"/>
                <a:cs typeface="Calibri"/>
              </a:rPr>
              <a:t>t</a:t>
            </a:r>
            <a:r>
              <a:rPr sz="4400" dirty="0">
                <a:latin typeface="Calibri"/>
                <a:cs typeface="Calibri"/>
              </a:rPr>
              <a:t>eme</a:t>
            </a:r>
            <a:r>
              <a:rPr sz="4400" spc="-40" dirty="0">
                <a:latin typeface="Calibri"/>
                <a:cs typeface="Calibri"/>
              </a:rPr>
              <a:t>n</a:t>
            </a:r>
            <a:r>
              <a:rPr sz="4400" dirty="0">
                <a:latin typeface="Calibri"/>
                <a:cs typeface="Calibri"/>
              </a:rPr>
              <a:t>ts</a:t>
            </a:r>
            <a:endParaRPr sz="4400">
              <a:latin typeface="Calibri"/>
              <a:cs typeface="Calibri"/>
            </a:endParaRPr>
          </a:p>
        </p:txBody>
      </p:sp>
      <p:sp>
        <p:nvSpPr>
          <p:cNvPr id="3" name="object 3"/>
          <p:cNvSpPr txBox="1"/>
          <p:nvPr/>
        </p:nvSpPr>
        <p:spPr>
          <a:xfrm>
            <a:off x="747166" y="1817425"/>
            <a:ext cx="7517130" cy="3098284"/>
          </a:xfrm>
          <a:prstGeom prst="rect">
            <a:avLst/>
          </a:prstGeom>
        </p:spPr>
        <p:txBody>
          <a:bodyPr vert="horz" wrap="square" lIns="0" tIns="0" rIns="0" bIns="0" rtlCol="0">
            <a:spAutoFit/>
          </a:bodyPr>
          <a:lstStyle/>
          <a:p>
            <a:pPr marL="12700">
              <a:lnSpc>
                <a:spcPct val="100000"/>
              </a:lnSpc>
            </a:pPr>
            <a:r>
              <a:rPr sz="1800" dirty="0">
                <a:solidFill>
                  <a:srgbClr val="3B3B3B"/>
                </a:solidFill>
                <a:latin typeface="Arial"/>
                <a:cs typeface="Arial"/>
              </a:rPr>
              <a:t>P</a:t>
            </a:r>
            <a:r>
              <a:rPr sz="1800" spc="-10" dirty="0">
                <a:solidFill>
                  <a:srgbClr val="3B3B3B"/>
                </a:solidFill>
                <a:latin typeface="Arial"/>
                <a:cs typeface="Arial"/>
              </a:rPr>
              <a:t>u</a:t>
            </a:r>
            <a:r>
              <a:rPr sz="1800" dirty="0">
                <a:solidFill>
                  <a:srgbClr val="3B3B3B"/>
                </a:solidFill>
                <a:latin typeface="Arial"/>
                <a:cs typeface="Arial"/>
              </a:rPr>
              <a:t>p</a:t>
            </a:r>
            <a:r>
              <a:rPr sz="1800" spc="-10" dirty="0">
                <a:solidFill>
                  <a:srgbClr val="3B3B3B"/>
                </a:solidFill>
                <a:latin typeface="Arial"/>
                <a:cs typeface="Arial"/>
              </a:rPr>
              <a:t>i</a:t>
            </a:r>
            <a:r>
              <a:rPr sz="1800" dirty="0">
                <a:solidFill>
                  <a:srgbClr val="3B3B3B"/>
                </a:solidFill>
                <a:latin typeface="Arial"/>
                <a:cs typeface="Arial"/>
              </a:rPr>
              <a:t>ls</a:t>
            </a:r>
            <a:r>
              <a:rPr sz="1800" spc="10" dirty="0">
                <a:solidFill>
                  <a:srgbClr val="3B3B3B"/>
                </a:solidFill>
                <a:latin typeface="Arial"/>
                <a:cs typeface="Arial"/>
              </a:rPr>
              <a:t> </a:t>
            </a:r>
            <a:r>
              <a:rPr sz="1800" dirty="0">
                <a:solidFill>
                  <a:srgbClr val="3B3B3B"/>
                </a:solidFill>
                <a:latin typeface="Arial"/>
                <a:cs typeface="Arial"/>
              </a:rPr>
              <a:t>sh</a:t>
            </a:r>
            <a:r>
              <a:rPr sz="1800" spc="-10" dirty="0">
                <a:solidFill>
                  <a:srgbClr val="3B3B3B"/>
                </a:solidFill>
                <a:latin typeface="Arial"/>
                <a:cs typeface="Arial"/>
              </a:rPr>
              <a:t>o</a:t>
            </a:r>
            <a:r>
              <a:rPr sz="1800" dirty="0">
                <a:solidFill>
                  <a:srgbClr val="3B3B3B"/>
                </a:solidFill>
                <a:latin typeface="Arial"/>
                <a:cs typeface="Arial"/>
              </a:rPr>
              <a:t>u</a:t>
            </a:r>
            <a:r>
              <a:rPr sz="1800" spc="-10" dirty="0">
                <a:solidFill>
                  <a:srgbClr val="3B3B3B"/>
                </a:solidFill>
                <a:latin typeface="Arial"/>
                <a:cs typeface="Arial"/>
              </a:rPr>
              <a:t>l</a:t>
            </a:r>
            <a:r>
              <a:rPr sz="1800" dirty="0">
                <a:solidFill>
                  <a:srgbClr val="3B3B3B"/>
                </a:solidFill>
                <a:latin typeface="Arial"/>
                <a:cs typeface="Arial"/>
              </a:rPr>
              <a:t>d</a:t>
            </a:r>
            <a:r>
              <a:rPr sz="1800" spc="5" dirty="0">
                <a:solidFill>
                  <a:srgbClr val="3B3B3B"/>
                </a:solidFill>
                <a:latin typeface="Arial"/>
                <a:cs typeface="Arial"/>
              </a:rPr>
              <a:t> </a:t>
            </a:r>
            <a:r>
              <a:rPr sz="1800" dirty="0">
                <a:solidFill>
                  <a:srgbClr val="3B3B3B"/>
                </a:solidFill>
                <a:latin typeface="Arial"/>
                <a:cs typeface="Arial"/>
              </a:rPr>
              <a:t>be</a:t>
            </a:r>
            <a:r>
              <a:rPr sz="1800" spc="5" dirty="0">
                <a:solidFill>
                  <a:srgbClr val="3B3B3B"/>
                </a:solidFill>
                <a:latin typeface="Arial"/>
                <a:cs typeface="Arial"/>
              </a:rPr>
              <a:t> </a:t>
            </a:r>
            <a:r>
              <a:rPr sz="1800" dirty="0">
                <a:solidFill>
                  <a:srgbClr val="3B3B3B"/>
                </a:solidFill>
                <a:latin typeface="Arial"/>
                <a:cs typeface="Arial"/>
              </a:rPr>
              <a:t>ta</a:t>
            </a:r>
            <a:r>
              <a:rPr sz="1800" spc="-10" dirty="0">
                <a:solidFill>
                  <a:srgbClr val="3B3B3B"/>
                </a:solidFill>
                <a:latin typeface="Arial"/>
                <a:cs typeface="Arial"/>
              </a:rPr>
              <a:t>u</a:t>
            </a:r>
            <a:r>
              <a:rPr sz="1800" dirty="0">
                <a:solidFill>
                  <a:srgbClr val="3B3B3B"/>
                </a:solidFill>
                <a:latin typeface="Arial"/>
                <a:cs typeface="Arial"/>
              </a:rPr>
              <a:t>g</a:t>
            </a:r>
            <a:r>
              <a:rPr sz="1800" spc="-10" dirty="0">
                <a:solidFill>
                  <a:srgbClr val="3B3B3B"/>
                </a:solidFill>
                <a:latin typeface="Arial"/>
                <a:cs typeface="Arial"/>
              </a:rPr>
              <a:t>h</a:t>
            </a:r>
            <a:r>
              <a:rPr sz="1800" dirty="0">
                <a:solidFill>
                  <a:srgbClr val="3B3B3B"/>
                </a:solidFill>
                <a:latin typeface="Arial"/>
                <a:cs typeface="Arial"/>
              </a:rPr>
              <a:t>t</a:t>
            </a:r>
            <a:r>
              <a:rPr sz="1800" spc="5" dirty="0">
                <a:solidFill>
                  <a:srgbClr val="3B3B3B"/>
                </a:solidFill>
                <a:latin typeface="Arial"/>
                <a:cs typeface="Arial"/>
              </a:rPr>
              <a:t> </a:t>
            </a:r>
            <a:r>
              <a:rPr sz="1800" dirty="0">
                <a:solidFill>
                  <a:srgbClr val="3B3B3B"/>
                </a:solidFill>
                <a:latin typeface="Arial"/>
                <a:cs typeface="Arial"/>
              </a:rPr>
              <a:t>to:</a:t>
            </a:r>
            <a:endParaRPr sz="1800" dirty="0">
              <a:latin typeface="Arial"/>
              <a:cs typeface="Arial"/>
            </a:endParaRPr>
          </a:p>
          <a:p>
            <a:pPr>
              <a:lnSpc>
                <a:spcPct val="100000"/>
              </a:lnSpc>
              <a:spcBef>
                <a:spcPts val="36"/>
              </a:spcBef>
            </a:pPr>
            <a:endParaRPr sz="2600" dirty="0">
              <a:latin typeface="Times New Roman"/>
              <a:cs typeface="Times New Roman"/>
            </a:endParaRPr>
          </a:p>
          <a:p>
            <a:pPr marL="355600" marR="31115" indent="-342900">
              <a:lnSpc>
                <a:spcPct val="100000"/>
              </a:lnSpc>
              <a:buClr>
                <a:srgbClr val="3B3B3B"/>
              </a:buClr>
              <a:buFont typeface="Arial"/>
              <a:buChar char="•"/>
              <a:tabLst>
                <a:tab pos="355600" algn="l"/>
              </a:tabLst>
            </a:pPr>
            <a:r>
              <a:rPr sz="1800" b="1" dirty="0">
                <a:solidFill>
                  <a:srgbClr val="3B3B3B"/>
                </a:solidFill>
                <a:latin typeface="Arial"/>
                <a:cs typeface="Arial"/>
              </a:rPr>
              <a:t>r</a:t>
            </a:r>
            <a:r>
              <a:rPr sz="1800" b="1" spc="-10" dirty="0">
                <a:solidFill>
                  <a:srgbClr val="3B3B3B"/>
                </a:solidFill>
                <a:latin typeface="Arial"/>
                <a:cs typeface="Arial"/>
              </a:rPr>
              <a:t>e</a:t>
            </a:r>
            <a:r>
              <a:rPr sz="1800" b="1" dirty="0">
                <a:solidFill>
                  <a:srgbClr val="3B3B3B"/>
                </a:solidFill>
                <a:latin typeface="Arial"/>
                <a:cs typeface="Arial"/>
              </a:rPr>
              <a:t>cog</a:t>
            </a:r>
            <a:r>
              <a:rPr sz="1800" b="1" spc="5" dirty="0">
                <a:solidFill>
                  <a:srgbClr val="3B3B3B"/>
                </a:solidFill>
                <a:latin typeface="Arial"/>
                <a:cs typeface="Arial"/>
              </a:rPr>
              <a:t>n</a:t>
            </a:r>
            <a:r>
              <a:rPr sz="1800" b="1" dirty="0">
                <a:solidFill>
                  <a:srgbClr val="3B3B3B"/>
                </a:solidFill>
                <a:latin typeface="Arial"/>
                <a:cs typeface="Arial"/>
              </a:rPr>
              <a:t>ise</a:t>
            </a:r>
            <a:r>
              <a:rPr sz="1800" b="1" spc="-10" dirty="0">
                <a:solidFill>
                  <a:srgbClr val="3B3B3B"/>
                </a:solidFill>
                <a:latin typeface="Arial"/>
                <a:cs typeface="Arial"/>
              </a:rPr>
              <a:t> </a:t>
            </a:r>
            <a:r>
              <a:rPr sz="1800" b="1" dirty="0">
                <a:solidFill>
                  <a:srgbClr val="3B3B3B"/>
                </a:solidFill>
                <a:latin typeface="Arial"/>
                <a:cs typeface="Arial"/>
              </a:rPr>
              <a:t>t</a:t>
            </a:r>
            <a:r>
              <a:rPr sz="1800" b="1" spc="5" dirty="0">
                <a:solidFill>
                  <a:srgbClr val="3B3B3B"/>
                </a:solidFill>
                <a:latin typeface="Arial"/>
                <a:cs typeface="Arial"/>
              </a:rPr>
              <a:t>h</a:t>
            </a:r>
            <a:r>
              <a:rPr sz="1800" b="1" dirty="0">
                <a:solidFill>
                  <a:srgbClr val="3B3B3B"/>
                </a:solidFill>
                <a:latin typeface="Arial"/>
                <a:cs typeface="Arial"/>
              </a:rPr>
              <a:t>at they</a:t>
            </a:r>
            <a:r>
              <a:rPr sz="1800" b="1" spc="-5" dirty="0">
                <a:solidFill>
                  <a:srgbClr val="3B3B3B"/>
                </a:solidFill>
                <a:latin typeface="Arial"/>
                <a:cs typeface="Arial"/>
              </a:rPr>
              <a:t> </a:t>
            </a:r>
            <a:r>
              <a:rPr sz="1800" b="1" dirty="0">
                <a:solidFill>
                  <a:srgbClr val="3B3B3B"/>
                </a:solidFill>
                <a:latin typeface="Arial"/>
                <a:cs typeface="Arial"/>
              </a:rPr>
              <a:t>ne</a:t>
            </a:r>
            <a:r>
              <a:rPr sz="1800" b="1" spc="-10" dirty="0">
                <a:solidFill>
                  <a:srgbClr val="3B3B3B"/>
                </a:solidFill>
                <a:latin typeface="Arial"/>
                <a:cs typeface="Arial"/>
              </a:rPr>
              <a:t>e</a:t>
            </a:r>
            <a:r>
              <a:rPr sz="1800" b="1" dirty="0">
                <a:solidFill>
                  <a:srgbClr val="3B3B3B"/>
                </a:solidFill>
                <a:latin typeface="Arial"/>
                <a:cs typeface="Arial"/>
              </a:rPr>
              <a:t>d li</a:t>
            </a:r>
            <a:r>
              <a:rPr sz="1800" b="1" spc="5" dirty="0">
                <a:solidFill>
                  <a:srgbClr val="3B3B3B"/>
                </a:solidFill>
                <a:latin typeface="Arial"/>
                <a:cs typeface="Arial"/>
              </a:rPr>
              <a:t>g</a:t>
            </a:r>
            <a:r>
              <a:rPr sz="1800" b="1" dirty="0">
                <a:solidFill>
                  <a:srgbClr val="3B3B3B"/>
                </a:solidFill>
                <a:latin typeface="Arial"/>
                <a:cs typeface="Arial"/>
              </a:rPr>
              <a:t>ht in order</a:t>
            </a:r>
            <a:r>
              <a:rPr sz="1800" b="1" spc="-10" dirty="0">
                <a:solidFill>
                  <a:srgbClr val="3B3B3B"/>
                </a:solidFill>
                <a:latin typeface="Arial"/>
                <a:cs typeface="Arial"/>
              </a:rPr>
              <a:t> </a:t>
            </a:r>
            <a:r>
              <a:rPr sz="1800" b="1" dirty="0">
                <a:solidFill>
                  <a:srgbClr val="3B3B3B"/>
                </a:solidFill>
                <a:latin typeface="Arial"/>
                <a:cs typeface="Arial"/>
              </a:rPr>
              <a:t>to</a:t>
            </a:r>
            <a:r>
              <a:rPr sz="1800" b="1" spc="-5" dirty="0">
                <a:solidFill>
                  <a:srgbClr val="3B3B3B"/>
                </a:solidFill>
                <a:latin typeface="Arial"/>
                <a:cs typeface="Arial"/>
              </a:rPr>
              <a:t> </a:t>
            </a:r>
            <a:r>
              <a:rPr sz="1800" b="1" dirty="0">
                <a:solidFill>
                  <a:srgbClr val="3B3B3B"/>
                </a:solidFill>
                <a:latin typeface="Arial"/>
                <a:cs typeface="Arial"/>
              </a:rPr>
              <a:t>s</a:t>
            </a:r>
            <a:r>
              <a:rPr sz="1800" b="1" spc="-10" dirty="0">
                <a:solidFill>
                  <a:srgbClr val="3B3B3B"/>
                </a:solidFill>
                <a:latin typeface="Arial"/>
                <a:cs typeface="Arial"/>
              </a:rPr>
              <a:t>e</a:t>
            </a:r>
            <a:r>
              <a:rPr sz="1800" b="1" dirty="0">
                <a:solidFill>
                  <a:srgbClr val="3B3B3B"/>
                </a:solidFill>
                <a:latin typeface="Arial"/>
                <a:cs typeface="Arial"/>
              </a:rPr>
              <a:t>e</a:t>
            </a:r>
            <a:r>
              <a:rPr sz="1800" b="1" spc="5" dirty="0">
                <a:solidFill>
                  <a:srgbClr val="3B3B3B"/>
                </a:solidFill>
                <a:latin typeface="Arial"/>
                <a:cs typeface="Arial"/>
              </a:rPr>
              <a:t> </a:t>
            </a:r>
            <a:r>
              <a:rPr sz="1800" b="1" dirty="0">
                <a:solidFill>
                  <a:srgbClr val="3B3B3B"/>
                </a:solidFill>
                <a:latin typeface="Arial"/>
                <a:cs typeface="Arial"/>
              </a:rPr>
              <a:t>th</a:t>
            </a:r>
            <a:r>
              <a:rPr sz="1800" b="1" spc="5" dirty="0">
                <a:solidFill>
                  <a:srgbClr val="3B3B3B"/>
                </a:solidFill>
                <a:latin typeface="Arial"/>
                <a:cs typeface="Arial"/>
              </a:rPr>
              <a:t>i</a:t>
            </a:r>
            <a:r>
              <a:rPr sz="1800" b="1" dirty="0">
                <a:solidFill>
                  <a:srgbClr val="3B3B3B"/>
                </a:solidFill>
                <a:latin typeface="Arial"/>
                <a:cs typeface="Arial"/>
              </a:rPr>
              <a:t>n</a:t>
            </a:r>
            <a:r>
              <a:rPr sz="1800" b="1" spc="5" dirty="0">
                <a:solidFill>
                  <a:srgbClr val="3B3B3B"/>
                </a:solidFill>
                <a:latin typeface="Arial"/>
                <a:cs typeface="Arial"/>
              </a:rPr>
              <a:t>g</a:t>
            </a:r>
            <a:r>
              <a:rPr sz="1800" b="1" dirty="0">
                <a:solidFill>
                  <a:srgbClr val="3B3B3B"/>
                </a:solidFill>
                <a:latin typeface="Arial"/>
                <a:cs typeface="Arial"/>
              </a:rPr>
              <a:t>s</a:t>
            </a:r>
            <a:r>
              <a:rPr sz="1800" b="1" spc="-30" dirty="0">
                <a:solidFill>
                  <a:srgbClr val="3B3B3B"/>
                </a:solidFill>
                <a:latin typeface="Arial"/>
                <a:cs typeface="Arial"/>
              </a:rPr>
              <a:t> </a:t>
            </a:r>
            <a:r>
              <a:rPr sz="1800" b="1" dirty="0">
                <a:solidFill>
                  <a:srgbClr val="3B3B3B"/>
                </a:solidFill>
                <a:latin typeface="Arial"/>
                <a:cs typeface="Arial"/>
              </a:rPr>
              <a:t>and</a:t>
            </a:r>
            <a:r>
              <a:rPr sz="1800" b="1" spc="5" dirty="0">
                <a:solidFill>
                  <a:srgbClr val="3B3B3B"/>
                </a:solidFill>
                <a:latin typeface="Arial"/>
                <a:cs typeface="Arial"/>
              </a:rPr>
              <a:t> </a:t>
            </a:r>
            <a:r>
              <a:rPr sz="1800" b="1" dirty="0">
                <a:solidFill>
                  <a:srgbClr val="3B3B3B"/>
                </a:solidFill>
                <a:latin typeface="Arial"/>
                <a:cs typeface="Arial"/>
              </a:rPr>
              <a:t>that</a:t>
            </a:r>
            <a:r>
              <a:rPr sz="1800" b="1" spc="-10" dirty="0">
                <a:solidFill>
                  <a:srgbClr val="3B3B3B"/>
                </a:solidFill>
                <a:latin typeface="Arial"/>
                <a:cs typeface="Arial"/>
              </a:rPr>
              <a:t> </a:t>
            </a:r>
            <a:r>
              <a:rPr sz="1800" b="1" dirty="0">
                <a:solidFill>
                  <a:srgbClr val="3B3B3B"/>
                </a:solidFill>
                <a:latin typeface="Arial"/>
                <a:cs typeface="Arial"/>
              </a:rPr>
              <a:t>dark is t</a:t>
            </a:r>
            <a:r>
              <a:rPr sz="1800" b="1" spc="5" dirty="0">
                <a:solidFill>
                  <a:srgbClr val="3B3B3B"/>
                </a:solidFill>
                <a:latin typeface="Arial"/>
                <a:cs typeface="Arial"/>
              </a:rPr>
              <a:t>h</a:t>
            </a:r>
            <a:r>
              <a:rPr sz="1800" b="1" dirty="0">
                <a:solidFill>
                  <a:srgbClr val="3B3B3B"/>
                </a:solidFill>
                <a:latin typeface="Arial"/>
                <a:cs typeface="Arial"/>
              </a:rPr>
              <a:t>e</a:t>
            </a:r>
            <a:r>
              <a:rPr sz="1800" b="1" spc="-15" dirty="0">
                <a:solidFill>
                  <a:srgbClr val="3B3B3B"/>
                </a:solidFill>
                <a:latin typeface="Arial"/>
                <a:cs typeface="Arial"/>
              </a:rPr>
              <a:t> </a:t>
            </a:r>
            <a:r>
              <a:rPr sz="1800" b="1" dirty="0">
                <a:solidFill>
                  <a:srgbClr val="3B3B3B"/>
                </a:solidFill>
                <a:latin typeface="Arial"/>
                <a:cs typeface="Arial"/>
              </a:rPr>
              <a:t>ab</a:t>
            </a:r>
            <a:r>
              <a:rPr sz="1800" b="1" spc="-10" dirty="0">
                <a:solidFill>
                  <a:srgbClr val="3B3B3B"/>
                </a:solidFill>
                <a:latin typeface="Arial"/>
                <a:cs typeface="Arial"/>
              </a:rPr>
              <a:t>s</a:t>
            </a:r>
            <a:r>
              <a:rPr sz="1800" b="1" dirty="0">
                <a:solidFill>
                  <a:srgbClr val="3B3B3B"/>
                </a:solidFill>
                <a:latin typeface="Arial"/>
                <a:cs typeface="Arial"/>
              </a:rPr>
              <a:t>en</a:t>
            </a:r>
            <a:r>
              <a:rPr sz="1800" b="1" spc="-10" dirty="0">
                <a:solidFill>
                  <a:srgbClr val="3B3B3B"/>
                </a:solidFill>
                <a:latin typeface="Arial"/>
                <a:cs typeface="Arial"/>
              </a:rPr>
              <a:t>c</a:t>
            </a:r>
            <a:r>
              <a:rPr sz="1800" b="1" dirty="0">
                <a:solidFill>
                  <a:srgbClr val="3B3B3B"/>
                </a:solidFill>
                <a:latin typeface="Arial"/>
                <a:cs typeface="Arial"/>
              </a:rPr>
              <a:t>e</a:t>
            </a:r>
            <a:r>
              <a:rPr sz="1800" b="1" spc="5" dirty="0">
                <a:solidFill>
                  <a:srgbClr val="3B3B3B"/>
                </a:solidFill>
                <a:latin typeface="Arial"/>
                <a:cs typeface="Arial"/>
              </a:rPr>
              <a:t> </a:t>
            </a:r>
            <a:r>
              <a:rPr sz="1800" b="1" dirty="0">
                <a:solidFill>
                  <a:srgbClr val="3B3B3B"/>
                </a:solidFill>
                <a:latin typeface="Arial"/>
                <a:cs typeface="Arial"/>
              </a:rPr>
              <a:t>of li</a:t>
            </a:r>
            <a:r>
              <a:rPr sz="1800" b="1" spc="5" dirty="0">
                <a:solidFill>
                  <a:srgbClr val="3B3B3B"/>
                </a:solidFill>
                <a:latin typeface="Arial"/>
                <a:cs typeface="Arial"/>
              </a:rPr>
              <a:t>g</a:t>
            </a:r>
            <a:r>
              <a:rPr sz="1800" b="1" dirty="0">
                <a:solidFill>
                  <a:srgbClr val="3B3B3B"/>
                </a:solidFill>
                <a:latin typeface="Arial"/>
                <a:cs typeface="Arial"/>
              </a:rPr>
              <a:t>ht</a:t>
            </a:r>
            <a:r>
              <a:rPr lang="en-GB" sz="1800" b="1" dirty="0">
                <a:solidFill>
                  <a:srgbClr val="3B3B3B"/>
                </a:solidFill>
                <a:latin typeface="Arial"/>
                <a:cs typeface="Arial"/>
              </a:rPr>
              <a:t> </a:t>
            </a:r>
            <a:r>
              <a:rPr lang="en-GB" sz="1600" b="1" u="sng" dirty="0">
                <a:solidFill>
                  <a:srgbClr val="3B3B3B"/>
                </a:solidFill>
                <a:latin typeface="Arial"/>
                <a:cs typeface="Arial"/>
              </a:rPr>
              <a:t>(3-Light)</a:t>
            </a:r>
            <a:endParaRPr sz="1600" u="sng" dirty="0">
              <a:latin typeface="Arial"/>
              <a:cs typeface="Arial"/>
            </a:endParaRPr>
          </a:p>
          <a:p>
            <a:pPr marL="355600" indent="-342900">
              <a:spcBef>
                <a:spcPts val="430"/>
              </a:spcBef>
              <a:buClr>
                <a:srgbClr val="3B3B3B"/>
              </a:buClr>
              <a:buFont typeface="Arial"/>
              <a:buChar char="•"/>
              <a:tabLst>
                <a:tab pos="355600" algn="l"/>
              </a:tabLst>
            </a:pPr>
            <a:r>
              <a:rPr sz="1800" b="1" dirty="0">
                <a:solidFill>
                  <a:srgbClr val="3B3B3B"/>
                </a:solidFill>
                <a:latin typeface="Arial"/>
                <a:cs typeface="Arial"/>
              </a:rPr>
              <a:t>n</a:t>
            </a:r>
            <a:r>
              <a:rPr sz="1800" b="1" spc="5" dirty="0">
                <a:solidFill>
                  <a:srgbClr val="3B3B3B"/>
                </a:solidFill>
                <a:latin typeface="Arial"/>
                <a:cs typeface="Arial"/>
              </a:rPr>
              <a:t>o</a:t>
            </a:r>
            <a:r>
              <a:rPr sz="1800" b="1" dirty="0">
                <a:solidFill>
                  <a:srgbClr val="3B3B3B"/>
                </a:solidFill>
                <a:latin typeface="Arial"/>
                <a:cs typeface="Arial"/>
              </a:rPr>
              <a:t>tice</a:t>
            </a:r>
            <a:r>
              <a:rPr sz="1800" b="1" spc="-15" dirty="0">
                <a:solidFill>
                  <a:srgbClr val="3B3B3B"/>
                </a:solidFill>
                <a:latin typeface="Arial"/>
                <a:cs typeface="Arial"/>
              </a:rPr>
              <a:t> </a:t>
            </a:r>
            <a:r>
              <a:rPr sz="1800" b="1" dirty="0">
                <a:solidFill>
                  <a:srgbClr val="3B3B3B"/>
                </a:solidFill>
                <a:latin typeface="Arial"/>
                <a:cs typeface="Arial"/>
              </a:rPr>
              <a:t>that </a:t>
            </a:r>
            <a:r>
              <a:rPr sz="1800" b="1" spc="5" dirty="0">
                <a:solidFill>
                  <a:srgbClr val="3B3B3B"/>
                </a:solidFill>
                <a:latin typeface="Arial"/>
                <a:cs typeface="Arial"/>
              </a:rPr>
              <a:t>l</a:t>
            </a:r>
            <a:r>
              <a:rPr sz="1800" b="1" dirty="0">
                <a:solidFill>
                  <a:srgbClr val="3B3B3B"/>
                </a:solidFill>
                <a:latin typeface="Arial"/>
                <a:cs typeface="Arial"/>
              </a:rPr>
              <a:t>i</a:t>
            </a:r>
            <a:r>
              <a:rPr sz="1800" b="1" spc="5" dirty="0">
                <a:solidFill>
                  <a:srgbClr val="3B3B3B"/>
                </a:solidFill>
                <a:latin typeface="Arial"/>
                <a:cs typeface="Arial"/>
              </a:rPr>
              <a:t>g</a:t>
            </a:r>
            <a:r>
              <a:rPr sz="1800" b="1" dirty="0">
                <a:solidFill>
                  <a:srgbClr val="3B3B3B"/>
                </a:solidFill>
                <a:latin typeface="Arial"/>
                <a:cs typeface="Arial"/>
              </a:rPr>
              <a:t>ht</a:t>
            </a:r>
            <a:r>
              <a:rPr sz="1800" b="1" spc="-20" dirty="0">
                <a:solidFill>
                  <a:srgbClr val="3B3B3B"/>
                </a:solidFill>
                <a:latin typeface="Arial"/>
                <a:cs typeface="Arial"/>
              </a:rPr>
              <a:t> </a:t>
            </a:r>
            <a:r>
              <a:rPr sz="1800" b="1" dirty="0">
                <a:solidFill>
                  <a:srgbClr val="3B3B3B"/>
                </a:solidFill>
                <a:latin typeface="Arial"/>
                <a:cs typeface="Arial"/>
              </a:rPr>
              <a:t>is r</a:t>
            </a:r>
            <a:r>
              <a:rPr sz="1800" b="1" spc="-10" dirty="0">
                <a:solidFill>
                  <a:srgbClr val="3B3B3B"/>
                </a:solidFill>
                <a:latin typeface="Arial"/>
                <a:cs typeface="Arial"/>
              </a:rPr>
              <a:t>e</a:t>
            </a:r>
            <a:r>
              <a:rPr sz="1800" b="1" dirty="0">
                <a:solidFill>
                  <a:srgbClr val="3B3B3B"/>
                </a:solidFill>
                <a:latin typeface="Arial"/>
                <a:cs typeface="Arial"/>
              </a:rPr>
              <a:t>fle</a:t>
            </a:r>
            <a:r>
              <a:rPr sz="1800" b="1" spc="-10" dirty="0">
                <a:solidFill>
                  <a:srgbClr val="3B3B3B"/>
                </a:solidFill>
                <a:latin typeface="Arial"/>
                <a:cs typeface="Arial"/>
              </a:rPr>
              <a:t>c</a:t>
            </a:r>
            <a:r>
              <a:rPr sz="1800" b="1" dirty="0">
                <a:solidFill>
                  <a:srgbClr val="3B3B3B"/>
                </a:solidFill>
                <a:latin typeface="Arial"/>
                <a:cs typeface="Arial"/>
              </a:rPr>
              <a:t>ted</a:t>
            </a:r>
            <a:r>
              <a:rPr sz="1800" b="1" spc="10" dirty="0">
                <a:solidFill>
                  <a:srgbClr val="3B3B3B"/>
                </a:solidFill>
                <a:latin typeface="Arial"/>
                <a:cs typeface="Arial"/>
              </a:rPr>
              <a:t> </a:t>
            </a:r>
            <a:r>
              <a:rPr sz="1800" b="1" dirty="0">
                <a:solidFill>
                  <a:srgbClr val="3B3B3B"/>
                </a:solidFill>
                <a:latin typeface="Arial"/>
                <a:cs typeface="Arial"/>
              </a:rPr>
              <a:t>from surf</a:t>
            </a:r>
            <a:r>
              <a:rPr sz="1800" b="1" spc="-10" dirty="0">
                <a:solidFill>
                  <a:srgbClr val="3B3B3B"/>
                </a:solidFill>
                <a:latin typeface="Arial"/>
                <a:cs typeface="Arial"/>
              </a:rPr>
              <a:t>a</a:t>
            </a:r>
            <a:r>
              <a:rPr sz="1800" b="1" dirty="0">
                <a:solidFill>
                  <a:srgbClr val="3B3B3B"/>
                </a:solidFill>
                <a:latin typeface="Arial"/>
                <a:cs typeface="Arial"/>
              </a:rPr>
              <a:t>c</a:t>
            </a:r>
            <a:r>
              <a:rPr sz="1800" b="1" spc="-10" dirty="0">
                <a:solidFill>
                  <a:srgbClr val="3B3B3B"/>
                </a:solidFill>
                <a:latin typeface="Arial"/>
                <a:cs typeface="Arial"/>
              </a:rPr>
              <a:t>e</a:t>
            </a:r>
            <a:r>
              <a:rPr sz="1800" b="1" dirty="0">
                <a:solidFill>
                  <a:srgbClr val="3B3B3B"/>
                </a:solidFill>
                <a:latin typeface="Arial"/>
                <a:cs typeface="Arial"/>
              </a:rPr>
              <a:t>s</a:t>
            </a:r>
            <a:r>
              <a:rPr lang="en-GB" sz="1800" b="1" dirty="0">
                <a:solidFill>
                  <a:srgbClr val="3B3B3B"/>
                </a:solidFill>
                <a:latin typeface="Arial"/>
                <a:cs typeface="Arial"/>
              </a:rPr>
              <a:t> </a:t>
            </a:r>
            <a:r>
              <a:rPr lang="en-GB" sz="1600" b="1" u="sng" dirty="0">
                <a:solidFill>
                  <a:srgbClr val="3B3B3B"/>
                </a:solidFill>
                <a:latin typeface="Arial"/>
                <a:cs typeface="Arial"/>
              </a:rPr>
              <a:t>(3-Light)</a:t>
            </a:r>
            <a:endParaRPr sz="1600" dirty="0">
              <a:latin typeface="Arial"/>
              <a:cs typeface="Arial"/>
            </a:endParaRPr>
          </a:p>
          <a:p>
            <a:pPr marL="355600" marR="5080" indent="-342900">
              <a:spcBef>
                <a:spcPts val="430"/>
              </a:spcBef>
              <a:buClr>
                <a:srgbClr val="3B3B3B"/>
              </a:buClr>
              <a:buFont typeface="Arial"/>
              <a:buChar char="•"/>
              <a:tabLst>
                <a:tab pos="355600" algn="l"/>
              </a:tabLst>
            </a:pPr>
            <a:r>
              <a:rPr sz="1800" b="1" dirty="0">
                <a:solidFill>
                  <a:srgbClr val="3B3B3B"/>
                </a:solidFill>
                <a:latin typeface="Arial"/>
                <a:cs typeface="Arial"/>
              </a:rPr>
              <a:t>r</a:t>
            </a:r>
            <a:r>
              <a:rPr sz="1800" b="1" spc="-10" dirty="0">
                <a:solidFill>
                  <a:srgbClr val="3B3B3B"/>
                </a:solidFill>
                <a:latin typeface="Arial"/>
                <a:cs typeface="Arial"/>
              </a:rPr>
              <a:t>e</a:t>
            </a:r>
            <a:r>
              <a:rPr sz="1800" b="1" dirty="0">
                <a:solidFill>
                  <a:srgbClr val="3B3B3B"/>
                </a:solidFill>
                <a:latin typeface="Arial"/>
                <a:cs typeface="Arial"/>
              </a:rPr>
              <a:t>cog</a:t>
            </a:r>
            <a:r>
              <a:rPr sz="1800" b="1" spc="5" dirty="0">
                <a:solidFill>
                  <a:srgbClr val="3B3B3B"/>
                </a:solidFill>
                <a:latin typeface="Arial"/>
                <a:cs typeface="Arial"/>
              </a:rPr>
              <a:t>n</a:t>
            </a:r>
            <a:r>
              <a:rPr sz="1800" b="1" dirty="0">
                <a:solidFill>
                  <a:srgbClr val="3B3B3B"/>
                </a:solidFill>
                <a:latin typeface="Arial"/>
                <a:cs typeface="Arial"/>
              </a:rPr>
              <a:t>ise</a:t>
            </a:r>
            <a:r>
              <a:rPr sz="1800" b="1" spc="-10" dirty="0">
                <a:solidFill>
                  <a:srgbClr val="3B3B3B"/>
                </a:solidFill>
                <a:latin typeface="Arial"/>
                <a:cs typeface="Arial"/>
              </a:rPr>
              <a:t> </a:t>
            </a:r>
            <a:r>
              <a:rPr sz="1800" b="1" dirty="0">
                <a:solidFill>
                  <a:srgbClr val="3B3B3B"/>
                </a:solidFill>
                <a:latin typeface="Arial"/>
                <a:cs typeface="Arial"/>
              </a:rPr>
              <a:t>t</a:t>
            </a:r>
            <a:r>
              <a:rPr sz="1800" b="1" spc="5" dirty="0">
                <a:solidFill>
                  <a:srgbClr val="3B3B3B"/>
                </a:solidFill>
                <a:latin typeface="Arial"/>
                <a:cs typeface="Arial"/>
              </a:rPr>
              <a:t>h</a:t>
            </a:r>
            <a:r>
              <a:rPr sz="1800" b="1" dirty="0">
                <a:solidFill>
                  <a:srgbClr val="3B3B3B"/>
                </a:solidFill>
                <a:latin typeface="Arial"/>
                <a:cs typeface="Arial"/>
              </a:rPr>
              <a:t>at l</a:t>
            </a:r>
            <a:r>
              <a:rPr sz="1800" b="1" spc="5" dirty="0">
                <a:solidFill>
                  <a:srgbClr val="3B3B3B"/>
                </a:solidFill>
                <a:latin typeface="Arial"/>
                <a:cs typeface="Arial"/>
              </a:rPr>
              <a:t>i</a:t>
            </a:r>
            <a:r>
              <a:rPr sz="1800" b="1" dirty="0">
                <a:solidFill>
                  <a:srgbClr val="3B3B3B"/>
                </a:solidFill>
                <a:latin typeface="Arial"/>
                <a:cs typeface="Arial"/>
              </a:rPr>
              <a:t>g</a:t>
            </a:r>
            <a:r>
              <a:rPr sz="1800" b="1" spc="5" dirty="0">
                <a:solidFill>
                  <a:srgbClr val="3B3B3B"/>
                </a:solidFill>
                <a:latin typeface="Arial"/>
                <a:cs typeface="Arial"/>
              </a:rPr>
              <a:t>h</a:t>
            </a:r>
            <a:r>
              <a:rPr sz="1800" b="1" dirty="0">
                <a:solidFill>
                  <a:srgbClr val="3B3B3B"/>
                </a:solidFill>
                <a:latin typeface="Arial"/>
                <a:cs typeface="Arial"/>
              </a:rPr>
              <a:t>t</a:t>
            </a:r>
            <a:r>
              <a:rPr sz="1800" b="1" spc="-20" dirty="0">
                <a:solidFill>
                  <a:srgbClr val="3B3B3B"/>
                </a:solidFill>
                <a:latin typeface="Arial"/>
                <a:cs typeface="Arial"/>
              </a:rPr>
              <a:t> </a:t>
            </a:r>
            <a:r>
              <a:rPr sz="1800" b="1" dirty="0">
                <a:solidFill>
                  <a:srgbClr val="3B3B3B"/>
                </a:solidFill>
                <a:latin typeface="Arial"/>
                <a:cs typeface="Arial"/>
              </a:rPr>
              <a:t>from the sun</a:t>
            </a:r>
            <a:r>
              <a:rPr sz="1800" b="1" spc="-5" dirty="0">
                <a:solidFill>
                  <a:srgbClr val="3B3B3B"/>
                </a:solidFill>
                <a:latin typeface="Arial"/>
                <a:cs typeface="Arial"/>
              </a:rPr>
              <a:t> </a:t>
            </a:r>
            <a:r>
              <a:rPr sz="1800" b="1" dirty="0">
                <a:solidFill>
                  <a:srgbClr val="3B3B3B"/>
                </a:solidFill>
                <a:latin typeface="Arial"/>
                <a:cs typeface="Arial"/>
              </a:rPr>
              <a:t>c</a:t>
            </a:r>
            <a:r>
              <a:rPr sz="1800" b="1" spc="-10" dirty="0">
                <a:solidFill>
                  <a:srgbClr val="3B3B3B"/>
                </a:solidFill>
                <a:latin typeface="Arial"/>
                <a:cs typeface="Arial"/>
              </a:rPr>
              <a:t>a</a:t>
            </a:r>
            <a:r>
              <a:rPr sz="1800" b="1" dirty="0">
                <a:solidFill>
                  <a:srgbClr val="3B3B3B"/>
                </a:solidFill>
                <a:latin typeface="Arial"/>
                <a:cs typeface="Arial"/>
              </a:rPr>
              <a:t>n</a:t>
            </a:r>
            <a:r>
              <a:rPr sz="1800" b="1" spc="5" dirty="0">
                <a:solidFill>
                  <a:srgbClr val="3B3B3B"/>
                </a:solidFill>
                <a:latin typeface="Arial"/>
                <a:cs typeface="Arial"/>
              </a:rPr>
              <a:t> </a:t>
            </a:r>
            <a:r>
              <a:rPr sz="1800" b="1" dirty="0">
                <a:solidFill>
                  <a:srgbClr val="3B3B3B"/>
                </a:solidFill>
                <a:latin typeface="Arial"/>
                <a:cs typeface="Arial"/>
              </a:rPr>
              <a:t>be </a:t>
            </a:r>
            <a:r>
              <a:rPr sz="1800" b="1" spc="5" dirty="0">
                <a:solidFill>
                  <a:srgbClr val="3B3B3B"/>
                </a:solidFill>
                <a:latin typeface="Arial"/>
                <a:cs typeface="Arial"/>
              </a:rPr>
              <a:t>d</a:t>
            </a:r>
            <a:r>
              <a:rPr sz="1800" b="1" dirty="0">
                <a:solidFill>
                  <a:srgbClr val="3B3B3B"/>
                </a:solidFill>
                <a:latin typeface="Arial"/>
                <a:cs typeface="Arial"/>
              </a:rPr>
              <a:t>ange</a:t>
            </a:r>
            <a:r>
              <a:rPr sz="1800" b="1" spc="-10" dirty="0">
                <a:solidFill>
                  <a:srgbClr val="3B3B3B"/>
                </a:solidFill>
                <a:latin typeface="Arial"/>
                <a:cs typeface="Arial"/>
              </a:rPr>
              <a:t>r</a:t>
            </a:r>
            <a:r>
              <a:rPr sz="1800" b="1" dirty="0">
                <a:solidFill>
                  <a:srgbClr val="3B3B3B"/>
                </a:solidFill>
                <a:latin typeface="Arial"/>
                <a:cs typeface="Arial"/>
              </a:rPr>
              <a:t>o</a:t>
            </a:r>
            <a:r>
              <a:rPr sz="1800" b="1" spc="5" dirty="0">
                <a:solidFill>
                  <a:srgbClr val="3B3B3B"/>
                </a:solidFill>
                <a:latin typeface="Arial"/>
                <a:cs typeface="Arial"/>
              </a:rPr>
              <a:t>u</a:t>
            </a:r>
            <a:r>
              <a:rPr sz="1800" b="1" dirty="0">
                <a:solidFill>
                  <a:srgbClr val="3B3B3B"/>
                </a:solidFill>
                <a:latin typeface="Arial"/>
                <a:cs typeface="Arial"/>
              </a:rPr>
              <a:t>s</a:t>
            </a:r>
            <a:r>
              <a:rPr sz="1800" b="1" spc="-15" dirty="0">
                <a:solidFill>
                  <a:srgbClr val="3B3B3B"/>
                </a:solidFill>
                <a:latin typeface="Arial"/>
                <a:cs typeface="Arial"/>
              </a:rPr>
              <a:t> </a:t>
            </a:r>
            <a:r>
              <a:rPr sz="1800" b="1" dirty="0">
                <a:solidFill>
                  <a:srgbClr val="3B3B3B"/>
                </a:solidFill>
                <a:latin typeface="Arial"/>
                <a:cs typeface="Arial"/>
              </a:rPr>
              <a:t>and that there a</a:t>
            </a:r>
            <a:r>
              <a:rPr sz="1800" b="1" spc="-10" dirty="0">
                <a:solidFill>
                  <a:srgbClr val="3B3B3B"/>
                </a:solidFill>
                <a:latin typeface="Arial"/>
                <a:cs typeface="Arial"/>
              </a:rPr>
              <a:t>r</a:t>
            </a:r>
            <a:r>
              <a:rPr sz="1800" b="1" dirty="0">
                <a:solidFill>
                  <a:srgbClr val="3B3B3B"/>
                </a:solidFill>
                <a:latin typeface="Arial"/>
                <a:cs typeface="Arial"/>
              </a:rPr>
              <a:t>e </a:t>
            </a:r>
            <a:r>
              <a:rPr sz="1800" b="1" spc="35" dirty="0">
                <a:solidFill>
                  <a:srgbClr val="3B3B3B"/>
                </a:solidFill>
                <a:latin typeface="Arial"/>
                <a:cs typeface="Arial"/>
              </a:rPr>
              <a:t>w</a:t>
            </a:r>
            <a:r>
              <a:rPr sz="1800" b="1" dirty="0">
                <a:solidFill>
                  <a:srgbClr val="3B3B3B"/>
                </a:solidFill>
                <a:latin typeface="Arial"/>
                <a:cs typeface="Arial"/>
              </a:rPr>
              <a:t>a</a:t>
            </a:r>
            <a:r>
              <a:rPr sz="1800" b="1" spc="-25" dirty="0">
                <a:solidFill>
                  <a:srgbClr val="3B3B3B"/>
                </a:solidFill>
                <a:latin typeface="Arial"/>
                <a:cs typeface="Arial"/>
              </a:rPr>
              <a:t>y</a:t>
            </a:r>
            <a:r>
              <a:rPr sz="1800" b="1" dirty="0">
                <a:solidFill>
                  <a:srgbClr val="3B3B3B"/>
                </a:solidFill>
                <a:latin typeface="Arial"/>
                <a:cs typeface="Arial"/>
              </a:rPr>
              <a:t>s</a:t>
            </a:r>
            <a:r>
              <a:rPr sz="1800" b="1" spc="-15" dirty="0">
                <a:solidFill>
                  <a:srgbClr val="3B3B3B"/>
                </a:solidFill>
                <a:latin typeface="Arial"/>
                <a:cs typeface="Arial"/>
              </a:rPr>
              <a:t> </a:t>
            </a:r>
            <a:r>
              <a:rPr sz="1800" b="1" dirty="0">
                <a:solidFill>
                  <a:srgbClr val="3B3B3B"/>
                </a:solidFill>
                <a:latin typeface="Arial"/>
                <a:cs typeface="Arial"/>
              </a:rPr>
              <a:t>to prote</a:t>
            </a:r>
            <a:r>
              <a:rPr sz="1800" b="1" spc="-10" dirty="0">
                <a:solidFill>
                  <a:srgbClr val="3B3B3B"/>
                </a:solidFill>
                <a:latin typeface="Arial"/>
                <a:cs typeface="Arial"/>
              </a:rPr>
              <a:t>c</a:t>
            </a:r>
            <a:r>
              <a:rPr sz="1800" b="1" dirty="0">
                <a:solidFill>
                  <a:srgbClr val="3B3B3B"/>
                </a:solidFill>
                <a:latin typeface="Arial"/>
                <a:cs typeface="Arial"/>
              </a:rPr>
              <a:t>t t</a:t>
            </a:r>
            <a:r>
              <a:rPr sz="1800" b="1" spc="5" dirty="0">
                <a:solidFill>
                  <a:srgbClr val="3B3B3B"/>
                </a:solidFill>
                <a:latin typeface="Arial"/>
                <a:cs typeface="Arial"/>
              </a:rPr>
              <a:t>h</a:t>
            </a:r>
            <a:r>
              <a:rPr sz="1800" b="1" dirty="0">
                <a:solidFill>
                  <a:srgbClr val="3B3B3B"/>
                </a:solidFill>
                <a:latin typeface="Arial"/>
                <a:cs typeface="Arial"/>
              </a:rPr>
              <a:t>eir</a:t>
            </a:r>
            <a:r>
              <a:rPr sz="1800" b="1" spc="-10" dirty="0">
                <a:solidFill>
                  <a:srgbClr val="3B3B3B"/>
                </a:solidFill>
                <a:latin typeface="Arial"/>
                <a:cs typeface="Arial"/>
              </a:rPr>
              <a:t> </a:t>
            </a:r>
            <a:r>
              <a:rPr sz="1800" b="1" dirty="0">
                <a:solidFill>
                  <a:srgbClr val="3B3B3B"/>
                </a:solidFill>
                <a:latin typeface="Arial"/>
                <a:cs typeface="Arial"/>
              </a:rPr>
              <a:t>e</a:t>
            </a:r>
            <a:r>
              <a:rPr sz="1800" b="1" spc="-20" dirty="0">
                <a:solidFill>
                  <a:srgbClr val="3B3B3B"/>
                </a:solidFill>
                <a:latin typeface="Arial"/>
                <a:cs typeface="Arial"/>
              </a:rPr>
              <a:t>y</a:t>
            </a:r>
            <a:r>
              <a:rPr sz="1800" b="1" dirty="0">
                <a:solidFill>
                  <a:srgbClr val="3B3B3B"/>
                </a:solidFill>
                <a:latin typeface="Arial"/>
                <a:cs typeface="Arial"/>
              </a:rPr>
              <a:t>es</a:t>
            </a:r>
            <a:r>
              <a:rPr lang="en-GB" sz="1800" b="1" dirty="0">
                <a:solidFill>
                  <a:srgbClr val="3B3B3B"/>
                </a:solidFill>
                <a:latin typeface="Arial"/>
                <a:cs typeface="Arial"/>
              </a:rPr>
              <a:t> </a:t>
            </a:r>
            <a:r>
              <a:rPr lang="en-GB" sz="1600" b="1" u="sng" dirty="0">
                <a:solidFill>
                  <a:srgbClr val="3B3B3B"/>
                </a:solidFill>
                <a:latin typeface="Arial"/>
                <a:cs typeface="Arial"/>
              </a:rPr>
              <a:t>(3-Light)</a:t>
            </a:r>
            <a:endParaRPr sz="1600" dirty="0">
              <a:latin typeface="Arial"/>
              <a:cs typeface="Arial"/>
            </a:endParaRPr>
          </a:p>
          <a:p>
            <a:pPr marL="355600" marR="396875" indent="-342900">
              <a:spcBef>
                <a:spcPts val="430"/>
              </a:spcBef>
              <a:buClr>
                <a:srgbClr val="3B3B3B"/>
              </a:buClr>
              <a:buFont typeface="Arial"/>
              <a:buChar char="•"/>
              <a:tabLst>
                <a:tab pos="355600" algn="l"/>
              </a:tabLst>
            </a:pPr>
            <a:r>
              <a:rPr sz="1800" b="1" dirty="0">
                <a:solidFill>
                  <a:srgbClr val="3B3B3B"/>
                </a:solidFill>
                <a:latin typeface="Arial"/>
                <a:cs typeface="Arial"/>
              </a:rPr>
              <a:t>r</a:t>
            </a:r>
            <a:r>
              <a:rPr sz="1800" b="1" spc="-10" dirty="0">
                <a:solidFill>
                  <a:srgbClr val="3B3B3B"/>
                </a:solidFill>
                <a:latin typeface="Arial"/>
                <a:cs typeface="Arial"/>
              </a:rPr>
              <a:t>e</a:t>
            </a:r>
            <a:r>
              <a:rPr sz="1800" b="1" dirty="0">
                <a:solidFill>
                  <a:srgbClr val="3B3B3B"/>
                </a:solidFill>
                <a:latin typeface="Arial"/>
                <a:cs typeface="Arial"/>
              </a:rPr>
              <a:t>cog</a:t>
            </a:r>
            <a:r>
              <a:rPr sz="1800" b="1" spc="5" dirty="0">
                <a:solidFill>
                  <a:srgbClr val="3B3B3B"/>
                </a:solidFill>
                <a:latin typeface="Arial"/>
                <a:cs typeface="Arial"/>
              </a:rPr>
              <a:t>n</a:t>
            </a:r>
            <a:r>
              <a:rPr sz="1800" b="1" dirty="0">
                <a:solidFill>
                  <a:srgbClr val="3B3B3B"/>
                </a:solidFill>
                <a:latin typeface="Arial"/>
                <a:cs typeface="Arial"/>
              </a:rPr>
              <a:t>ise</a:t>
            </a:r>
            <a:r>
              <a:rPr sz="1800" b="1" spc="-10" dirty="0">
                <a:solidFill>
                  <a:srgbClr val="3B3B3B"/>
                </a:solidFill>
                <a:latin typeface="Arial"/>
                <a:cs typeface="Arial"/>
              </a:rPr>
              <a:t> </a:t>
            </a:r>
            <a:r>
              <a:rPr sz="1800" b="1" dirty="0">
                <a:solidFill>
                  <a:srgbClr val="3B3B3B"/>
                </a:solidFill>
                <a:latin typeface="Arial"/>
                <a:cs typeface="Arial"/>
              </a:rPr>
              <a:t>t</a:t>
            </a:r>
            <a:r>
              <a:rPr sz="1800" b="1" spc="5" dirty="0">
                <a:solidFill>
                  <a:srgbClr val="3B3B3B"/>
                </a:solidFill>
                <a:latin typeface="Arial"/>
                <a:cs typeface="Arial"/>
              </a:rPr>
              <a:t>h</a:t>
            </a:r>
            <a:r>
              <a:rPr sz="1800" b="1" dirty="0">
                <a:solidFill>
                  <a:srgbClr val="3B3B3B"/>
                </a:solidFill>
                <a:latin typeface="Arial"/>
                <a:cs typeface="Arial"/>
              </a:rPr>
              <a:t>at </a:t>
            </a:r>
            <a:r>
              <a:rPr sz="1800" b="1" spc="-10" dirty="0">
                <a:solidFill>
                  <a:srgbClr val="3B3B3B"/>
                </a:solidFill>
                <a:latin typeface="Arial"/>
                <a:cs typeface="Arial"/>
              </a:rPr>
              <a:t>s</a:t>
            </a:r>
            <a:r>
              <a:rPr sz="1800" b="1" dirty="0">
                <a:solidFill>
                  <a:srgbClr val="3B3B3B"/>
                </a:solidFill>
                <a:latin typeface="Arial"/>
                <a:cs typeface="Arial"/>
              </a:rPr>
              <a:t>hado</a:t>
            </a:r>
            <a:r>
              <a:rPr sz="1800" b="1" spc="30" dirty="0">
                <a:solidFill>
                  <a:srgbClr val="3B3B3B"/>
                </a:solidFill>
                <a:latin typeface="Arial"/>
                <a:cs typeface="Arial"/>
              </a:rPr>
              <a:t>w</a:t>
            </a:r>
            <a:r>
              <a:rPr sz="1800" b="1" dirty="0">
                <a:solidFill>
                  <a:srgbClr val="3B3B3B"/>
                </a:solidFill>
                <a:latin typeface="Arial"/>
                <a:cs typeface="Arial"/>
              </a:rPr>
              <a:t>s</a:t>
            </a:r>
            <a:r>
              <a:rPr sz="1800" b="1" spc="-40" dirty="0">
                <a:solidFill>
                  <a:srgbClr val="3B3B3B"/>
                </a:solidFill>
                <a:latin typeface="Arial"/>
                <a:cs typeface="Arial"/>
              </a:rPr>
              <a:t> </a:t>
            </a:r>
            <a:r>
              <a:rPr sz="1800" b="1" dirty="0">
                <a:solidFill>
                  <a:srgbClr val="3B3B3B"/>
                </a:solidFill>
                <a:latin typeface="Arial"/>
                <a:cs typeface="Arial"/>
              </a:rPr>
              <a:t>a</a:t>
            </a:r>
            <a:r>
              <a:rPr sz="1800" b="1" spc="-10" dirty="0">
                <a:solidFill>
                  <a:srgbClr val="3B3B3B"/>
                </a:solidFill>
                <a:latin typeface="Arial"/>
                <a:cs typeface="Arial"/>
              </a:rPr>
              <a:t>r</a:t>
            </a:r>
            <a:r>
              <a:rPr sz="1800" b="1" dirty="0">
                <a:solidFill>
                  <a:srgbClr val="3B3B3B"/>
                </a:solidFill>
                <a:latin typeface="Arial"/>
                <a:cs typeface="Arial"/>
              </a:rPr>
              <a:t>e</a:t>
            </a:r>
            <a:r>
              <a:rPr sz="1800" b="1" spc="5" dirty="0">
                <a:solidFill>
                  <a:srgbClr val="3B3B3B"/>
                </a:solidFill>
                <a:latin typeface="Arial"/>
                <a:cs typeface="Arial"/>
              </a:rPr>
              <a:t> </a:t>
            </a:r>
            <a:r>
              <a:rPr sz="1800" b="1" dirty="0">
                <a:solidFill>
                  <a:srgbClr val="3B3B3B"/>
                </a:solidFill>
                <a:latin typeface="Arial"/>
                <a:cs typeface="Arial"/>
              </a:rPr>
              <a:t>form</a:t>
            </a:r>
            <a:r>
              <a:rPr sz="1800" b="1" spc="-10" dirty="0">
                <a:solidFill>
                  <a:srgbClr val="3B3B3B"/>
                </a:solidFill>
                <a:latin typeface="Arial"/>
                <a:cs typeface="Arial"/>
              </a:rPr>
              <a:t>e</a:t>
            </a:r>
            <a:r>
              <a:rPr sz="1800" b="1" dirty="0">
                <a:solidFill>
                  <a:srgbClr val="3B3B3B"/>
                </a:solidFill>
                <a:latin typeface="Arial"/>
                <a:cs typeface="Arial"/>
              </a:rPr>
              <a:t>d </a:t>
            </a:r>
            <a:r>
              <a:rPr sz="1800" b="1" spc="30" dirty="0">
                <a:solidFill>
                  <a:srgbClr val="3B3B3B"/>
                </a:solidFill>
                <a:latin typeface="Arial"/>
                <a:cs typeface="Arial"/>
              </a:rPr>
              <a:t>w</a:t>
            </a:r>
            <a:r>
              <a:rPr sz="1800" b="1" dirty="0">
                <a:solidFill>
                  <a:srgbClr val="3B3B3B"/>
                </a:solidFill>
                <a:latin typeface="Arial"/>
                <a:cs typeface="Arial"/>
              </a:rPr>
              <a:t>hen</a:t>
            </a:r>
            <a:r>
              <a:rPr sz="1800" b="1" spc="-30" dirty="0">
                <a:solidFill>
                  <a:srgbClr val="3B3B3B"/>
                </a:solidFill>
                <a:latin typeface="Arial"/>
                <a:cs typeface="Arial"/>
              </a:rPr>
              <a:t> </a:t>
            </a:r>
            <a:r>
              <a:rPr sz="1800" b="1" dirty="0">
                <a:solidFill>
                  <a:srgbClr val="3B3B3B"/>
                </a:solidFill>
                <a:latin typeface="Arial"/>
                <a:cs typeface="Arial"/>
              </a:rPr>
              <a:t>the</a:t>
            </a:r>
            <a:r>
              <a:rPr sz="1800" b="1" spc="-10" dirty="0">
                <a:solidFill>
                  <a:srgbClr val="3B3B3B"/>
                </a:solidFill>
                <a:latin typeface="Arial"/>
                <a:cs typeface="Arial"/>
              </a:rPr>
              <a:t> </a:t>
            </a:r>
            <a:r>
              <a:rPr sz="1800" b="1" dirty="0">
                <a:solidFill>
                  <a:srgbClr val="3B3B3B"/>
                </a:solidFill>
                <a:latin typeface="Arial"/>
                <a:cs typeface="Arial"/>
              </a:rPr>
              <a:t>l</a:t>
            </a:r>
            <a:r>
              <a:rPr sz="1800" b="1" spc="5" dirty="0">
                <a:solidFill>
                  <a:srgbClr val="3B3B3B"/>
                </a:solidFill>
                <a:latin typeface="Arial"/>
                <a:cs typeface="Arial"/>
              </a:rPr>
              <a:t>i</a:t>
            </a:r>
            <a:r>
              <a:rPr sz="1800" b="1" dirty="0">
                <a:solidFill>
                  <a:srgbClr val="3B3B3B"/>
                </a:solidFill>
                <a:latin typeface="Arial"/>
                <a:cs typeface="Arial"/>
              </a:rPr>
              <a:t>g</a:t>
            </a:r>
            <a:r>
              <a:rPr sz="1800" b="1" spc="5" dirty="0">
                <a:solidFill>
                  <a:srgbClr val="3B3B3B"/>
                </a:solidFill>
                <a:latin typeface="Arial"/>
                <a:cs typeface="Arial"/>
              </a:rPr>
              <a:t>h</a:t>
            </a:r>
            <a:r>
              <a:rPr sz="1800" b="1" dirty="0">
                <a:solidFill>
                  <a:srgbClr val="3B3B3B"/>
                </a:solidFill>
                <a:latin typeface="Arial"/>
                <a:cs typeface="Arial"/>
              </a:rPr>
              <a:t>t</a:t>
            </a:r>
            <a:r>
              <a:rPr sz="1800" b="1" spc="-10" dirty="0">
                <a:solidFill>
                  <a:srgbClr val="3B3B3B"/>
                </a:solidFill>
                <a:latin typeface="Arial"/>
                <a:cs typeface="Arial"/>
              </a:rPr>
              <a:t> </a:t>
            </a:r>
            <a:r>
              <a:rPr sz="1800" b="1" dirty="0">
                <a:solidFill>
                  <a:srgbClr val="3B3B3B"/>
                </a:solidFill>
                <a:latin typeface="Arial"/>
                <a:cs typeface="Arial"/>
              </a:rPr>
              <a:t>from a lig</a:t>
            </a:r>
            <a:r>
              <a:rPr sz="1800" b="1" spc="5" dirty="0">
                <a:solidFill>
                  <a:srgbClr val="3B3B3B"/>
                </a:solidFill>
                <a:latin typeface="Arial"/>
                <a:cs typeface="Arial"/>
              </a:rPr>
              <a:t>h</a:t>
            </a:r>
            <a:r>
              <a:rPr sz="1800" b="1" dirty="0">
                <a:solidFill>
                  <a:srgbClr val="3B3B3B"/>
                </a:solidFill>
                <a:latin typeface="Arial"/>
                <a:cs typeface="Arial"/>
              </a:rPr>
              <a:t>t sour</a:t>
            </a:r>
            <a:r>
              <a:rPr sz="1800" b="1" spc="-10" dirty="0">
                <a:solidFill>
                  <a:srgbClr val="3B3B3B"/>
                </a:solidFill>
                <a:latin typeface="Arial"/>
                <a:cs typeface="Arial"/>
              </a:rPr>
              <a:t>c</a:t>
            </a:r>
            <a:r>
              <a:rPr sz="1800" b="1" dirty="0">
                <a:solidFill>
                  <a:srgbClr val="3B3B3B"/>
                </a:solidFill>
                <a:latin typeface="Arial"/>
                <a:cs typeface="Arial"/>
              </a:rPr>
              <a:t>e is bl</a:t>
            </a:r>
            <a:r>
              <a:rPr sz="1800" b="1" spc="5" dirty="0">
                <a:solidFill>
                  <a:srgbClr val="3B3B3B"/>
                </a:solidFill>
                <a:latin typeface="Arial"/>
                <a:cs typeface="Arial"/>
              </a:rPr>
              <a:t>o</a:t>
            </a:r>
            <a:r>
              <a:rPr sz="1800" b="1" dirty="0">
                <a:solidFill>
                  <a:srgbClr val="3B3B3B"/>
                </a:solidFill>
                <a:latin typeface="Arial"/>
                <a:cs typeface="Arial"/>
              </a:rPr>
              <a:t>c</a:t>
            </a:r>
            <a:r>
              <a:rPr sz="1800" b="1" spc="-10" dirty="0">
                <a:solidFill>
                  <a:srgbClr val="3B3B3B"/>
                </a:solidFill>
                <a:latin typeface="Arial"/>
                <a:cs typeface="Arial"/>
              </a:rPr>
              <a:t>k</a:t>
            </a:r>
            <a:r>
              <a:rPr sz="1800" b="1" dirty="0">
                <a:solidFill>
                  <a:srgbClr val="3B3B3B"/>
                </a:solidFill>
                <a:latin typeface="Arial"/>
                <a:cs typeface="Arial"/>
              </a:rPr>
              <a:t>ed</a:t>
            </a:r>
            <a:r>
              <a:rPr sz="1800" b="1" spc="-10" dirty="0">
                <a:solidFill>
                  <a:srgbClr val="3B3B3B"/>
                </a:solidFill>
                <a:latin typeface="Arial"/>
                <a:cs typeface="Arial"/>
              </a:rPr>
              <a:t> </a:t>
            </a:r>
            <a:r>
              <a:rPr sz="1800" b="1" dirty="0">
                <a:solidFill>
                  <a:srgbClr val="3B3B3B"/>
                </a:solidFill>
                <a:latin typeface="Arial"/>
                <a:cs typeface="Arial"/>
              </a:rPr>
              <a:t>by an </a:t>
            </a:r>
            <a:r>
              <a:rPr sz="1800" b="1" spc="5" dirty="0">
                <a:solidFill>
                  <a:srgbClr val="3B3B3B"/>
                </a:solidFill>
                <a:latin typeface="Arial"/>
                <a:cs typeface="Arial"/>
              </a:rPr>
              <a:t>o</a:t>
            </a:r>
            <a:r>
              <a:rPr sz="1800" b="1" dirty="0">
                <a:solidFill>
                  <a:srgbClr val="3B3B3B"/>
                </a:solidFill>
                <a:latin typeface="Arial"/>
                <a:cs typeface="Arial"/>
              </a:rPr>
              <a:t>paq</a:t>
            </a:r>
            <a:r>
              <a:rPr sz="1800" b="1" spc="5" dirty="0">
                <a:solidFill>
                  <a:srgbClr val="3B3B3B"/>
                </a:solidFill>
                <a:latin typeface="Arial"/>
                <a:cs typeface="Arial"/>
              </a:rPr>
              <a:t>u</a:t>
            </a:r>
            <a:r>
              <a:rPr sz="1800" b="1" dirty="0">
                <a:solidFill>
                  <a:srgbClr val="3B3B3B"/>
                </a:solidFill>
                <a:latin typeface="Arial"/>
                <a:cs typeface="Arial"/>
              </a:rPr>
              <a:t>e</a:t>
            </a:r>
            <a:r>
              <a:rPr sz="1800" b="1" spc="-15" dirty="0">
                <a:solidFill>
                  <a:srgbClr val="3B3B3B"/>
                </a:solidFill>
                <a:latin typeface="Arial"/>
                <a:cs typeface="Arial"/>
              </a:rPr>
              <a:t> </a:t>
            </a:r>
            <a:r>
              <a:rPr sz="1800" b="1" dirty="0">
                <a:solidFill>
                  <a:srgbClr val="3B3B3B"/>
                </a:solidFill>
                <a:latin typeface="Arial"/>
                <a:cs typeface="Arial"/>
              </a:rPr>
              <a:t>o</a:t>
            </a:r>
            <a:r>
              <a:rPr sz="1800" b="1" spc="5" dirty="0">
                <a:solidFill>
                  <a:srgbClr val="3B3B3B"/>
                </a:solidFill>
                <a:latin typeface="Arial"/>
                <a:cs typeface="Arial"/>
              </a:rPr>
              <a:t>b</a:t>
            </a:r>
            <a:r>
              <a:rPr sz="1800" b="1" dirty="0">
                <a:solidFill>
                  <a:srgbClr val="3B3B3B"/>
                </a:solidFill>
                <a:latin typeface="Arial"/>
                <a:cs typeface="Arial"/>
              </a:rPr>
              <a:t>je</a:t>
            </a:r>
            <a:r>
              <a:rPr sz="1800" b="1" spc="-10" dirty="0">
                <a:solidFill>
                  <a:srgbClr val="3B3B3B"/>
                </a:solidFill>
                <a:latin typeface="Arial"/>
                <a:cs typeface="Arial"/>
              </a:rPr>
              <a:t>c</a:t>
            </a:r>
            <a:r>
              <a:rPr sz="1800" b="1" dirty="0">
                <a:solidFill>
                  <a:srgbClr val="3B3B3B"/>
                </a:solidFill>
                <a:latin typeface="Arial"/>
                <a:cs typeface="Arial"/>
              </a:rPr>
              <a:t>t</a:t>
            </a:r>
            <a:r>
              <a:rPr lang="en-GB" sz="1800" b="1" dirty="0">
                <a:solidFill>
                  <a:srgbClr val="3B3B3B"/>
                </a:solidFill>
                <a:latin typeface="Arial"/>
                <a:cs typeface="Arial"/>
              </a:rPr>
              <a:t> </a:t>
            </a:r>
            <a:r>
              <a:rPr lang="en-GB" sz="1600" b="1" u="sng" dirty="0">
                <a:solidFill>
                  <a:srgbClr val="3B3B3B"/>
                </a:solidFill>
                <a:latin typeface="Arial"/>
                <a:cs typeface="Arial"/>
              </a:rPr>
              <a:t>(3-Light)</a:t>
            </a:r>
            <a:endParaRPr sz="1600" dirty="0">
              <a:latin typeface="Arial"/>
              <a:cs typeface="Arial"/>
            </a:endParaRPr>
          </a:p>
          <a:p>
            <a:pPr marL="355600" indent="-342900">
              <a:spcBef>
                <a:spcPts val="430"/>
              </a:spcBef>
              <a:buClr>
                <a:srgbClr val="3B3B3B"/>
              </a:buClr>
              <a:buFont typeface="Arial"/>
              <a:buChar char="•"/>
              <a:tabLst>
                <a:tab pos="355600" algn="l"/>
              </a:tabLst>
            </a:pPr>
            <a:r>
              <a:rPr sz="1800" b="1" dirty="0">
                <a:solidFill>
                  <a:srgbClr val="3B3B3B"/>
                </a:solidFill>
                <a:latin typeface="Arial"/>
                <a:cs typeface="Arial"/>
              </a:rPr>
              <a:t>fi</a:t>
            </a:r>
            <a:r>
              <a:rPr sz="1800" b="1" spc="5" dirty="0">
                <a:solidFill>
                  <a:srgbClr val="3B3B3B"/>
                </a:solidFill>
                <a:latin typeface="Arial"/>
                <a:cs typeface="Arial"/>
              </a:rPr>
              <a:t>n</a:t>
            </a:r>
            <a:r>
              <a:rPr sz="1800" b="1" dirty="0">
                <a:solidFill>
                  <a:srgbClr val="3B3B3B"/>
                </a:solidFill>
                <a:latin typeface="Arial"/>
                <a:cs typeface="Arial"/>
              </a:rPr>
              <a:t>d patt</a:t>
            </a:r>
            <a:r>
              <a:rPr sz="1800" b="1" spc="-10" dirty="0">
                <a:solidFill>
                  <a:srgbClr val="3B3B3B"/>
                </a:solidFill>
                <a:latin typeface="Arial"/>
                <a:cs typeface="Arial"/>
              </a:rPr>
              <a:t>e</a:t>
            </a:r>
            <a:r>
              <a:rPr sz="1800" b="1" dirty="0">
                <a:solidFill>
                  <a:srgbClr val="3B3B3B"/>
                </a:solidFill>
                <a:latin typeface="Arial"/>
                <a:cs typeface="Arial"/>
              </a:rPr>
              <a:t>rns in</a:t>
            </a:r>
            <a:r>
              <a:rPr sz="1800" b="1" spc="-5" dirty="0">
                <a:solidFill>
                  <a:srgbClr val="3B3B3B"/>
                </a:solidFill>
                <a:latin typeface="Arial"/>
                <a:cs typeface="Arial"/>
              </a:rPr>
              <a:t> </a:t>
            </a:r>
            <a:r>
              <a:rPr sz="1800" b="1" dirty="0">
                <a:solidFill>
                  <a:srgbClr val="3B3B3B"/>
                </a:solidFill>
                <a:latin typeface="Arial"/>
                <a:cs typeface="Arial"/>
              </a:rPr>
              <a:t>the</a:t>
            </a:r>
            <a:r>
              <a:rPr sz="1800" b="1" spc="-10" dirty="0">
                <a:solidFill>
                  <a:srgbClr val="3B3B3B"/>
                </a:solidFill>
                <a:latin typeface="Arial"/>
                <a:cs typeface="Arial"/>
              </a:rPr>
              <a:t> </a:t>
            </a:r>
            <a:r>
              <a:rPr sz="1800" b="1" spc="35" dirty="0">
                <a:solidFill>
                  <a:srgbClr val="3B3B3B"/>
                </a:solidFill>
                <a:latin typeface="Arial"/>
                <a:cs typeface="Arial"/>
              </a:rPr>
              <a:t>w</a:t>
            </a:r>
            <a:r>
              <a:rPr sz="1800" b="1" dirty="0">
                <a:solidFill>
                  <a:srgbClr val="3B3B3B"/>
                </a:solidFill>
                <a:latin typeface="Arial"/>
                <a:cs typeface="Arial"/>
              </a:rPr>
              <a:t>ay</a:t>
            </a:r>
            <a:r>
              <a:rPr sz="1800" b="1" spc="-35" dirty="0">
                <a:solidFill>
                  <a:srgbClr val="3B3B3B"/>
                </a:solidFill>
                <a:latin typeface="Arial"/>
                <a:cs typeface="Arial"/>
              </a:rPr>
              <a:t> </a:t>
            </a:r>
            <a:r>
              <a:rPr sz="1800" b="1" dirty="0">
                <a:solidFill>
                  <a:srgbClr val="3B3B3B"/>
                </a:solidFill>
                <a:latin typeface="Arial"/>
                <a:cs typeface="Arial"/>
              </a:rPr>
              <a:t>that</a:t>
            </a:r>
            <a:r>
              <a:rPr sz="1800" b="1" spc="-10" dirty="0">
                <a:solidFill>
                  <a:srgbClr val="3B3B3B"/>
                </a:solidFill>
                <a:latin typeface="Arial"/>
                <a:cs typeface="Arial"/>
              </a:rPr>
              <a:t> </a:t>
            </a:r>
            <a:r>
              <a:rPr sz="1800" b="1" dirty="0">
                <a:solidFill>
                  <a:srgbClr val="3B3B3B"/>
                </a:solidFill>
                <a:latin typeface="Arial"/>
                <a:cs typeface="Arial"/>
              </a:rPr>
              <a:t>the size of</a:t>
            </a:r>
            <a:r>
              <a:rPr sz="1800" b="1" spc="-10" dirty="0">
                <a:solidFill>
                  <a:srgbClr val="3B3B3B"/>
                </a:solidFill>
                <a:latin typeface="Arial"/>
                <a:cs typeface="Arial"/>
              </a:rPr>
              <a:t> </a:t>
            </a:r>
            <a:r>
              <a:rPr sz="1800" b="1" dirty="0">
                <a:solidFill>
                  <a:srgbClr val="3B3B3B"/>
                </a:solidFill>
                <a:latin typeface="Arial"/>
                <a:cs typeface="Arial"/>
              </a:rPr>
              <a:t>sh</a:t>
            </a:r>
            <a:r>
              <a:rPr sz="1800" b="1" spc="-10" dirty="0">
                <a:solidFill>
                  <a:srgbClr val="3B3B3B"/>
                </a:solidFill>
                <a:latin typeface="Arial"/>
                <a:cs typeface="Arial"/>
              </a:rPr>
              <a:t>a</a:t>
            </a:r>
            <a:r>
              <a:rPr sz="1800" b="1" dirty="0">
                <a:solidFill>
                  <a:srgbClr val="3B3B3B"/>
                </a:solidFill>
                <a:latin typeface="Arial"/>
                <a:cs typeface="Arial"/>
              </a:rPr>
              <a:t>d</a:t>
            </a:r>
            <a:r>
              <a:rPr sz="1800" b="1" spc="5" dirty="0">
                <a:solidFill>
                  <a:srgbClr val="3B3B3B"/>
                </a:solidFill>
                <a:latin typeface="Arial"/>
                <a:cs typeface="Arial"/>
              </a:rPr>
              <a:t>o</a:t>
            </a:r>
            <a:r>
              <a:rPr sz="1800" b="1" spc="35" dirty="0">
                <a:solidFill>
                  <a:srgbClr val="3B3B3B"/>
                </a:solidFill>
                <a:latin typeface="Arial"/>
                <a:cs typeface="Arial"/>
              </a:rPr>
              <a:t>w</a:t>
            </a:r>
            <a:r>
              <a:rPr sz="1800" b="1" dirty="0">
                <a:solidFill>
                  <a:srgbClr val="3B3B3B"/>
                </a:solidFill>
                <a:latin typeface="Arial"/>
                <a:cs typeface="Arial"/>
              </a:rPr>
              <a:t>s</a:t>
            </a:r>
            <a:r>
              <a:rPr sz="1800" b="1" spc="-40" dirty="0">
                <a:solidFill>
                  <a:srgbClr val="3B3B3B"/>
                </a:solidFill>
                <a:latin typeface="Arial"/>
                <a:cs typeface="Arial"/>
              </a:rPr>
              <a:t> </a:t>
            </a:r>
            <a:r>
              <a:rPr sz="1800" b="1" dirty="0">
                <a:solidFill>
                  <a:srgbClr val="3B3B3B"/>
                </a:solidFill>
                <a:latin typeface="Arial"/>
                <a:cs typeface="Arial"/>
              </a:rPr>
              <a:t>ch</a:t>
            </a:r>
            <a:r>
              <a:rPr sz="1800" b="1" spc="-10" dirty="0">
                <a:solidFill>
                  <a:srgbClr val="3B3B3B"/>
                </a:solidFill>
                <a:latin typeface="Arial"/>
                <a:cs typeface="Arial"/>
              </a:rPr>
              <a:t>a</a:t>
            </a:r>
            <a:r>
              <a:rPr sz="1800" b="1" dirty="0">
                <a:solidFill>
                  <a:srgbClr val="3B3B3B"/>
                </a:solidFill>
                <a:latin typeface="Arial"/>
                <a:cs typeface="Arial"/>
              </a:rPr>
              <a:t>n</a:t>
            </a:r>
            <a:r>
              <a:rPr sz="1800" b="1" spc="5" dirty="0">
                <a:solidFill>
                  <a:srgbClr val="3B3B3B"/>
                </a:solidFill>
                <a:latin typeface="Arial"/>
                <a:cs typeface="Arial"/>
              </a:rPr>
              <a:t>g</a:t>
            </a:r>
            <a:r>
              <a:rPr sz="1800" b="1" dirty="0">
                <a:solidFill>
                  <a:srgbClr val="3B3B3B"/>
                </a:solidFill>
                <a:latin typeface="Arial"/>
                <a:cs typeface="Arial"/>
              </a:rPr>
              <a:t>e</a:t>
            </a:r>
            <a:r>
              <a:rPr lang="en-GB" sz="1800" b="1" dirty="0">
                <a:solidFill>
                  <a:srgbClr val="3B3B3B"/>
                </a:solidFill>
                <a:latin typeface="Arial"/>
                <a:cs typeface="Arial"/>
              </a:rPr>
              <a:t> </a:t>
            </a:r>
            <a:r>
              <a:rPr lang="en-GB" sz="1600" b="1" u="sng" dirty="0">
                <a:solidFill>
                  <a:srgbClr val="3B3B3B"/>
                </a:solidFill>
                <a:latin typeface="Arial"/>
                <a:cs typeface="Arial"/>
              </a:rPr>
              <a:t>(3-Light)</a:t>
            </a:r>
            <a:endParaRPr lang="en-GB" sz="1600" u="sng" dirty="0">
              <a:latin typeface="Arial"/>
              <a:cs typeface="Arial"/>
            </a:endParaRPr>
          </a:p>
        </p:txBody>
      </p:sp>
      <p:sp>
        <p:nvSpPr>
          <p:cNvPr id="4" name="object 4"/>
          <p:cNvSpPr txBox="1"/>
          <p:nvPr/>
        </p:nvSpPr>
        <p:spPr>
          <a:xfrm>
            <a:off x="668337" y="682688"/>
            <a:ext cx="7886700" cy="668655"/>
          </a:xfrm>
          <a:prstGeom prst="rect">
            <a:avLst/>
          </a:prstGeom>
          <a:solidFill>
            <a:srgbClr val="009EDF"/>
          </a:solidFill>
        </p:spPr>
        <p:txBody>
          <a:bodyPr vert="horz" wrap="square" lIns="0" tIns="0" rIns="0" bIns="0" rtlCol="0">
            <a:spAutoFit/>
          </a:bodyPr>
          <a:lstStyle/>
          <a:p>
            <a:pPr marL="2620645">
              <a:lnSpc>
                <a:spcPct val="100000"/>
              </a:lnSpc>
            </a:pPr>
            <a:r>
              <a:rPr sz="3200" spc="-390" dirty="0">
                <a:solidFill>
                  <a:srgbClr val="FFFFFF"/>
                </a:solidFill>
                <a:latin typeface="Calibri"/>
                <a:cs typeface="Calibri"/>
              </a:rPr>
              <a:t>Y</a:t>
            </a:r>
            <a:r>
              <a:rPr sz="3200" spc="-160" dirty="0">
                <a:solidFill>
                  <a:srgbClr val="FFFFFF"/>
                </a:solidFill>
                <a:latin typeface="Calibri"/>
                <a:cs typeface="Calibri"/>
              </a:rPr>
              <a:t>e</a:t>
            </a:r>
            <a:r>
              <a:rPr sz="3200" spc="-155" dirty="0">
                <a:solidFill>
                  <a:srgbClr val="FFFFFF"/>
                </a:solidFill>
                <a:latin typeface="Calibri"/>
                <a:cs typeface="Calibri"/>
              </a:rPr>
              <a:t>a</a:t>
            </a:r>
            <a:r>
              <a:rPr sz="3200" dirty="0">
                <a:solidFill>
                  <a:srgbClr val="FFFFFF"/>
                </a:solidFill>
                <a:latin typeface="Calibri"/>
                <a:cs typeface="Calibri"/>
              </a:rPr>
              <a:t>r</a:t>
            </a:r>
            <a:r>
              <a:rPr sz="3200" spc="-290" dirty="0">
                <a:solidFill>
                  <a:srgbClr val="FFFFFF"/>
                </a:solidFill>
                <a:latin typeface="Calibri"/>
                <a:cs typeface="Calibri"/>
              </a:rPr>
              <a:t> </a:t>
            </a:r>
            <a:r>
              <a:rPr sz="3200" dirty="0">
                <a:solidFill>
                  <a:srgbClr val="FFFFFF"/>
                </a:solidFill>
                <a:latin typeface="Calibri"/>
                <a:cs typeface="Calibri"/>
              </a:rPr>
              <a:t>3</a:t>
            </a:r>
            <a:r>
              <a:rPr sz="3200" spc="-295" dirty="0">
                <a:solidFill>
                  <a:srgbClr val="FFFFFF"/>
                </a:solidFill>
                <a:latin typeface="Calibri"/>
                <a:cs typeface="Calibri"/>
              </a:rPr>
              <a:t> </a:t>
            </a:r>
            <a:r>
              <a:rPr sz="3200" spc="-155" dirty="0">
                <a:solidFill>
                  <a:srgbClr val="FFFFFF"/>
                </a:solidFill>
                <a:latin typeface="Calibri"/>
                <a:cs typeface="Calibri"/>
              </a:rPr>
              <a:t>S</a:t>
            </a:r>
            <a:r>
              <a:rPr sz="3200" spc="-200" dirty="0">
                <a:solidFill>
                  <a:srgbClr val="FFFFFF"/>
                </a:solidFill>
                <a:latin typeface="Calibri"/>
                <a:cs typeface="Calibri"/>
              </a:rPr>
              <a:t>t</a:t>
            </a:r>
            <a:r>
              <a:rPr sz="3200" spc="-180" dirty="0">
                <a:solidFill>
                  <a:srgbClr val="FFFFFF"/>
                </a:solidFill>
                <a:latin typeface="Calibri"/>
                <a:cs typeface="Calibri"/>
              </a:rPr>
              <a:t>a</a:t>
            </a:r>
            <a:r>
              <a:rPr sz="3200" spc="-200" dirty="0">
                <a:solidFill>
                  <a:srgbClr val="FFFFFF"/>
                </a:solidFill>
                <a:latin typeface="Calibri"/>
                <a:cs typeface="Calibri"/>
              </a:rPr>
              <a:t>t</a:t>
            </a:r>
            <a:r>
              <a:rPr sz="3200" spc="-160" dirty="0">
                <a:solidFill>
                  <a:srgbClr val="FFFFFF"/>
                </a:solidFill>
                <a:latin typeface="Calibri"/>
                <a:cs typeface="Calibri"/>
              </a:rPr>
              <a:t>eme</a:t>
            </a:r>
            <a:r>
              <a:rPr sz="3200" spc="-185" dirty="0">
                <a:solidFill>
                  <a:srgbClr val="FFFFFF"/>
                </a:solidFill>
                <a:latin typeface="Calibri"/>
                <a:cs typeface="Calibri"/>
              </a:rPr>
              <a:t>n</a:t>
            </a:r>
            <a:r>
              <a:rPr sz="3200" spc="-155" dirty="0">
                <a:solidFill>
                  <a:srgbClr val="FFFFFF"/>
                </a:solidFill>
                <a:latin typeface="Calibri"/>
                <a:cs typeface="Calibri"/>
              </a:rPr>
              <a:t>t</a:t>
            </a:r>
            <a:r>
              <a:rPr sz="3200" dirty="0">
                <a:solidFill>
                  <a:srgbClr val="FFFFFF"/>
                </a:solidFill>
                <a:latin typeface="Calibri"/>
                <a:cs typeface="Calibri"/>
              </a:rPr>
              <a:t>s</a:t>
            </a:r>
            <a:endParaRPr sz="3200">
              <a:latin typeface="Calibri"/>
              <a:cs typeface="Calibri"/>
            </a:endParaRPr>
          </a:p>
        </p:txBody>
      </p:sp>
    </p:spTree>
    <p:extLst>
      <p:ext uri="{BB962C8B-B14F-4D97-AF65-F5344CB8AC3E}">
        <p14:creationId xmlns:p14="http://schemas.microsoft.com/office/powerpoint/2010/main" val="78675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D322A-547B-4E64-9970-365A086EEE3C}"/>
              </a:ext>
            </a:extLst>
          </p:cNvPr>
          <p:cNvSpPr>
            <a:spLocks noGrp="1"/>
          </p:cNvSpPr>
          <p:nvPr>
            <p:ph idx="1"/>
          </p:nvPr>
        </p:nvSpPr>
        <p:spPr>
          <a:xfrm>
            <a:off x="628650" y="1558925"/>
            <a:ext cx="7886700" cy="3622675"/>
          </a:xfrm>
        </p:spPr>
        <p:txBody>
          <a:bodyPr>
            <a:noAutofit/>
          </a:bodyPr>
          <a:lstStyle/>
          <a:p>
            <a:pPr marL="0" indent="0">
              <a:buFont typeface="Arial" panose="020B0604020202020204" pitchFamily="34" charset="0"/>
              <a:buNone/>
              <a:defRPr/>
            </a:pPr>
            <a:r>
              <a:rPr lang="en-GB" dirty="0"/>
              <a:t>Pupils </a:t>
            </a:r>
            <a:r>
              <a:rPr lang="en-GB" b="1" dirty="0"/>
              <a:t>do not </a:t>
            </a:r>
            <a:r>
              <a:rPr lang="en-GB" dirty="0"/>
              <a:t>need to be taught content they will learn in later year groups. They can be challenged by applying the content for their year group in broader contexts.</a:t>
            </a:r>
          </a:p>
          <a:p>
            <a:pPr marL="0" indent="0">
              <a:buFont typeface="Arial" panose="020B0604020202020204" pitchFamily="34" charset="0"/>
              <a:buNone/>
              <a:defRPr/>
            </a:pPr>
            <a:endParaRPr lang="en-GB" sz="2000" dirty="0"/>
          </a:p>
          <a:p>
            <a:pPr marL="0" indent="0">
              <a:buFont typeface="Arial" panose="020B0604020202020204" pitchFamily="34" charset="0"/>
              <a:buNone/>
              <a:defRPr/>
            </a:pPr>
            <a:r>
              <a:rPr lang="en-GB" sz="2000" dirty="0"/>
              <a:t>Pupils in Year 6 will be taught to:</a:t>
            </a:r>
          </a:p>
          <a:p>
            <a:pPr>
              <a:defRPr/>
            </a:pPr>
            <a:r>
              <a:rPr lang="en-GB" sz="2000" dirty="0"/>
              <a:t>Recognise that light appears to travel in straight lines </a:t>
            </a:r>
            <a:r>
              <a:rPr lang="en-GB" sz="1600" u="sng" dirty="0"/>
              <a:t>(6-Light)</a:t>
            </a:r>
          </a:p>
          <a:p>
            <a:pPr>
              <a:defRPr/>
            </a:pPr>
            <a:r>
              <a:rPr lang="en-GB" sz="2000" dirty="0"/>
              <a:t>Use the idea that light travels in straight lines to explain that objects are seen because they give out or reflect light into the eye </a:t>
            </a:r>
            <a:r>
              <a:rPr lang="en-GB" sz="1600" u="sng" dirty="0"/>
              <a:t>(6-Light)</a:t>
            </a:r>
            <a:endParaRPr lang="en-GB" sz="1600" dirty="0"/>
          </a:p>
          <a:p>
            <a:pPr>
              <a:defRPr/>
            </a:pPr>
            <a:r>
              <a:rPr lang="en-GB" sz="2000" dirty="0"/>
              <a:t>Explain that we see things because light travels from light sources to our eyes or from light sources to objects and then to our eyes </a:t>
            </a:r>
            <a:r>
              <a:rPr lang="en-GB" sz="1600" u="sng" dirty="0"/>
              <a:t>(6-Light)</a:t>
            </a:r>
            <a:endParaRPr lang="en-GB" sz="1600" dirty="0"/>
          </a:p>
          <a:p>
            <a:pPr>
              <a:defRPr/>
            </a:pPr>
            <a:r>
              <a:rPr lang="en-GB" sz="2000" dirty="0"/>
              <a:t>Use the idea that light travels in straight lines to explain why shadows have the same shape as the objects that cast them. </a:t>
            </a:r>
            <a:r>
              <a:rPr lang="en-GB" sz="1600" u="sng" dirty="0"/>
              <a:t>(6-Light)</a:t>
            </a:r>
          </a:p>
          <a:p>
            <a:pPr>
              <a:defRPr/>
            </a:pPr>
            <a:r>
              <a:rPr lang="en-GB" sz="2400" dirty="0"/>
              <a:t>	</a:t>
            </a:r>
          </a:p>
          <a:p>
            <a:pPr marL="0" indent="0">
              <a:buFont typeface="Arial" panose="020B0604020202020204" pitchFamily="34" charset="0"/>
              <a:buNone/>
              <a:defRPr/>
            </a:pPr>
            <a:r>
              <a:rPr lang="en-GB" dirty="0"/>
              <a:t> </a:t>
            </a:r>
          </a:p>
        </p:txBody>
      </p:sp>
      <p:sp>
        <p:nvSpPr>
          <p:cNvPr id="4" name="Title 1">
            <a:extLst>
              <a:ext uri="{FF2B5EF4-FFF2-40B4-BE49-F238E27FC236}">
                <a16:creationId xmlns:a16="http://schemas.microsoft.com/office/drawing/2014/main" id="{EB687D38-72C1-43E2-A442-5F3E0CC1AC5C}"/>
              </a:ext>
            </a:extLst>
          </p:cNvPr>
          <p:cNvSpPr txBox="1">
            <a:spLocks/>
          </p:cNvSpPr>
          <p:nvPr/>
        </p:nvSpPr>
        <p:spPr>
          <a:xfrm>
            <a:off x="628650" y="696913"/>
            <a:ext cx="7886700" cy="668337"/>
          </a:xfrm>
          <a:prstGeom prst="rect">
            <a:avLst/>
          </a:prstGeom>
          <a:solidFill>
            <a:srgbClr val="FF000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Later Statements</a:t>
            </a:r>
          </a:p>
        </p:txBody>
      </p:sp>
    </p:spTree>
    <p:extLst>
      <p:ext uri="{BB962C8B-B14F-4D97-AF65-F5344CB8AC3E}">
        <p14:creationId xmlns:p14="http://schemas.microsoft.com/office/powerpoint/2010/main" val="344520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44475" y="260350"/>
          <a:ext cx="8640825" cy="6413499"/>
        </p:xfrm>
        <a:graphic>
          <a:graphicData uri="http://schemas.openxmlformats.org/drawingml/2006/table">
            <a:tbl>
              <a:tblPr firstRow="1" bandRow="1">
                <a:tableStyleId>{2D5ABB26-0587-4C30-8999-92F81FD0307C}</a:tableStyleId>
              </a:tblPr>
              <a:tblGrid>
                <a:gridCol w="576046">
                  <a:extLst>
                    <a:ext uri="{9D8B030D-6E8A-4147-A177-3AD203B41FA5}">
                      <a16:colId xmlns:a16="http://schemas.microsoft.com/office/drawing/2014/main" val="20000"/>
                    </a:ext>
                  </a:extLst>
                </a:gridCol>
                <a:gridCol w="1671853">
                  <a:extLst>
                    <a:ext uri="{9D8B030D-6E8A-4147-A177-3AD203B41FA5}">
                      <a16:colId xmlns:a16="http://schemas.microsoft.com/office/drawing/2014/main" val="20001"/>
                    </a:ext>
                  </a:extLst>
                </a:gridCol>
                <a:gridCol w="3512439">
                  <a:extLst>
                    <a:ext uri="{9D8B030D-6E8A-4147-A177-3AD203B41FA5}">
                      <a16:colId xmlns:a16="http://schemas.microsoft.com/office/drawing/2014/main" val="20002"/>
                    </a:ext>
                  </a:extLst>
                </a:gridCol>
                <a:gridCol w="2880487">
                  <a:extLst>
                    <a:ext uri="{9D8B030D-6E8A-4147-A177-3AD203B41FA5}">
                      <a16:colId xmlns:a16="http://schemas.microsoft.com/office/drawing/2014/main" val="20003"/>
                    </a:ext>
                  </a:extLst>
                </a:gridCol>
              </a:tblGrid>
              <a:tr h="601472">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377825">
                        <a:lnSpc>
                          <a:spcPct val="100000"/>
                        </a:lnSpc>
                      </a:pPr>
                      <a:r>
                        <a:rPr sz="1600" b="1" spc="-50" dirty="0">
                          <a:solidFill>
                            <a:srgbClr val="3B3B3B"/>
                          </a:solidFill>
                          <a:latin typeface="Arial"/>
                          <a:cs typeface="Arial"/>
                        </a:rPr>
                        <a:t>A</a:t>
                      </a:r>
                      <a:r>
                        <a:rPr sz="1600" b="1" dirty="0">
                          <a:solidFill>
                            <a:srgbClr val="3B3B3B"/>
                          </a:solidFill>
                          <a:latin typeface="Arial"/>
                          <a:cs typeface="Arial"/>
                        </a:rPr>
                        <a:t>ssessment g</a:t>
                      </a:r>
                      <a:r>
                        <a:rPr sz="1600" b="1" spc="-10" dirty="0">
                          <a:solidFill>
                            <a:srgbClr val="3B3B3B"/>
                          </a:solidFill>
                          <a:latin typeface="Arial"/>
                          <a:cs typeface="Arial"/>
                        </a:rPr>
                        <a:t>u</a:t>
                      </a:r>
                      <a:r>
                        <a:rPr sz="1600" b="1" dirty="0">
                          <a:solidFill>
                            <a:srgbClr val="3B3B3B"/>
                          </a:solidFill>
                          <a:latin typeface="Arial"/>
                          <a:cs typeface="Arial"/>
                        </a:rPr>
                        <a:t>ida</a:t>
                      </a:r>
                      <a:r>
                        <a:rPr sz="1600" b="1" spc="-5" dirty="0">
                          <a:solidFill>
                            <a:srgbClr val="3B3B3B"/>
                          </a:solidFill>
                          <a:latin typeface="Arial"/>
                          <a:cs typeface="Arial"/>
                        </a:rPr>
                        <a:t>n</a:t>
                      </a:r>
                      <a:r>
                        <a:rPr sz="1600" b="1" dirty="0">
                          <a:solidFill>
                            <a:srgbClr val="3B3B3B"/>
                          </a:solidFill>
                          <a:latin typeface="Arial"/>
                          <a:cs typeface="Arial"/>
                        </a:rPr>
                        <a:t>ce</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600" b="1" dirty="0">
                          <a:solidFill>
                            <a:srgbClr val="3B3B3B"/>
                          </a:solidFill>
                          <a:latin typeface="Arial"/>
                          <a:cs typeface="Arial"/>
                        </a:rPr>
                        <a:t>Key</a:t>
                      </a:r>
                      <a:r>
                        <a:rPr sz="1600" b="1" spc="-5" dirty="0">
                          <a:solidFill>
                            <a:srgbClr val="3B3B3B"/>
                          </a:solidFill>
                          <a:latin typeface="Arial"/>
                          <a:cs typeface="Arial"/>
                        </a:rPr>
                        <a:t> </a:t>
                      </a:r>
                      <a:r>
                        <a:rPr sz="1600" b="1" dirty="0">
                          <a:solidFill>
                            <a:srgbClr val="3B3B3B"/>
                          </a:solidFill>
                          <a:latin typeface="Arial"/>
                          <a:cs typeface="Arial"/>
                        </a:rPr>
                        <a:t>learning</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600" b="1" dirty="0">
                          <a:solidFill>
                            <a:srgbClr val="3B3B3B"/>
                          </a:solidFill>
                          <a:latin typeface="Arial"/>
                          <a:cs typeface="Arial"/>
                        </a:rPr>
                        <a:t>E</a:t>
                      </a:r>
                      <a:r>
                        <a:rPr sz="1600" b="1" spc="-35" dirty="0">
                          <a:solidFill>
                            <a:srgbClr val="3B3B3B"/>
                          </a:solidFill>
                          <a:latin typeface="Arial"/>
                          <a:cs typeface="Arial"/>
                        </a:rPr>
                        <a:t>v</a:t>
                      </a:r>
                      <a:r>
                        <a:rPr sz="1600" b="1" dirty="0">
                          <a:solidFill>
                            <a:srgbClr val="3B3B3B"/>
                          </a:solidFill>
                          <a:latin typeface="Arial"/>
                          <a:cs typeface="Arial"/>
                        </a:rPr>
                        <a:t>ide</a:t>
                      </a:r>
                      <a:r>
                        <a:rPr sz="1600" b="1" spc="-5" dirty="0">
                          <a:solidFill>
                            <a:srgbClr val="3B3B3B"/>
                          </a:solidFill>
                          <a:latin typeface="Arial"/>
                          <a:cs typeface="Arial"/>
                        </a:rPr>
                        <a:t>n</a:t>
                      </a:r>
                      <a:r>
                        <a:rPr sz="1600" b="1" dirty="0">
                          <a:solidFill>
                            <a:srgbClr val="3B3B3B"/>
                          </a:solidFill>
                          <a:latin typeface="Arial"/>
                          <a:cs typeface="Arial"/>
                        </a:rPr>
                        <a:t>ce</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611879">
                <a:tc>
                  <a:txBody>
                    <a:bodyPr/>
                    <a:lstStyle/>
                    <a:p>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79B51D"/>
                    </a:solidFill>
                  </a:tcPr>
                </a:tc>
                <a:tc>
                  <a:txBody>
                    <a:bodyPr/>
                    <a:lstStyle/>
                    <a:p>
                      <a:pPr marL="85090" marR="89535">
                        <a:lnSpc>
                          <a:spcPct val="100000"/>
                        </a:lnSpc>
                      </a:pPr>
                      <a:r>
                        <a:rPr sz="1600" b="1" dirty="0">
                          <a:solidFill>
                            <a:srgbClr val="3B3B3B"/>
                          </a:solidFill>
                          <a:latin typeface="Arial"/>
                          <a:cs typeface="Arial"/>
                        </a:rPr>
                        <a:t>Sho</a:t>
                      </a:r>
                      <a:r>
                        <a:rPr sz="1600" b="1" spc="35" dirty="0">
                          <a:solidFill>
                            <a:srgbClr val="3B3B3B"/>
                          </a:solidFill>
                          <a:latin typeface="Arial"/>
                          <a:cs typeface="Arial"/>
                        </a:rPr>
                        <a:t>w</a:t>
                      </a:r>
                      <a:r>
                        <a:rPr sz="1600" b="1" dirty="0">
                          <a:solidFill>
                            <a:srgbClr val="3B3B3B"/>
                          </a:solidFill>
                          <a:latin typeface="Arial"/>
                          <a:cs typeface="Arial"/>
                        </a:rPr>
                        <a:t>s u</a:t>
                      </a:r>
                      <a:r>
                        <a:rPr sz="1600" b="1" spc="-10" dirty="0">
                          <a:solidFill>
                            <a:srgbClr val="3B3B3B"/>
                          </a:solidFill>
                          <a:latin typeface="Arial"/>
                          <a:cs typeface="Arial"/>
                        </a:rPr>
                        <a:t>n</a:t>
                      </a:r>
                      <a:r>
                        <a:rPr sz="1600" b="1" dirty="0">
                          <a:solidFill>
                            <a:srgbClr val="3B3B3B"/>
                          </a:solidFill>
                          <a:latin typeface="Arial"/>
                          <a:cs typeface="Arial"/>
                        </a:rPr>
                        <a:t>derstan</a:t>
                      </a:r>
                      <a:r>
                        <a:rPr sz="1600" b="1" spc="-10" dirty="0">
                          <a:solidFill>
                            <a:srgbClr val="3B3B3B"/>
                          </a:solidFill>
                          <a:latin typeface="Arial"/>
                          <a:cs typeface="Arial"/>
                        </a:rPr>
                        <a:t>d</a:t>
                      </a:r>
                      <a:r>
                        <a:rPr sz="1600" b="1" dirty="0">
                          <a:solidFill>
                            <a:srgbClr val="3B3B3B"/>
                          </a:solidFill>
                          <a:latin typeface="Arial"/>
                          <a:cs typeface="Arial"/>
                        </a:rPr>
                        <a:t>ing of</a:t>
                      </a:r>
                      <a:r>
                        <a:rPr sz="1600" b="1" spc="10" dirty="0">
                          <a:solidFill>
                            <a:srgbClr val="3B3B3B"/>
                          </a:solidFill>
                          <a:latin typeface="Arial"/>
                          <a:cs typeface="Arial"/>
                        </a:rPr>
                        <a:t> </a:t>
                      </a:r>
                      <a:r>
                        <a:rPr sz="1600" b="1" dirty="0">
                          <a:solidFill>
                            <a:srgbClr val="3B3B3B"/>
                          </a:solidFill>
                          <a:latin typeface="Arial"/>
                          <a:cs typeface="Arial"/>
                        </a:rPr>
                        <a:t>a</a:t>
                      </a:r>
                      <a:r>
                        <a:rPr sz="1600" b="1" spc="-5" dirty="0">
                          <a:solidFill>
                            <a:srgbClr val="3B3B3B"/>
                          </a:solidFill>
                          <a:latin typeface="Arial"/>
                          <a:cs typeface="Arial"/>
                        </a:rPr>
                        <a:t> </a:t>
                      </a:r>
                      <a:r>
                        <a:rPr sz="1600" b="1" dirty="0">
                          <a:solidFill>
                            <a:srgbClr val="3B3B3B"/>
                          </a:solidFill>
                          <a:latin typeface="Arial"/>
                          <a:cs typeface="Arial"/>
                        </a:rPr>
                        <a:t>c</a:t>
                      </a:r>
                      <a:r>
                        <a:rPr sz="1600" b="1" spc="-10" dirty="0">
                          <a:solidFill>
                            <a:srgbClr val="3B3B3B"/>
                          </a:solidFill>
                          <a:latin typeface="Arial"/>
                          <a:cs typeface="Arial"/>
                        </a:rPr>
                        <a:t>o</a:t>
                      </a:r>
                      <a:r>
                        <a:rPr sz="1600" b="1" dirty="0">
                          <a:solidFill>
                            <a:srgbClr val="3B3B3B"/>
                          </a:solidFill>
                          <a:latin typeface="Arial"/>
                          <a:cs typeface="Arial"/>
                        </a:rPr>
                        <a:t>n</a:t>
                      </a:r>
                      <a:r>
                        <a:rPr sz="1600" b="1" spc="-5" dirty="0">
                          <a:solidFill>
                            <a:srgbClr val="3B3B3B"/>
                          </a:solidFill>
                          <a:latin typeface="Arial"/>
                          <a:cs typeface="Arial"/>
                        </a:rPr>
                        <a:t>c</a:t>
                      </a:r>
                      <a:r>
                        <a:rPr sz="1600" b="1" dirty="0">
                          <a:solidFill>
                            <a:srgbClr val="3B3B3B"/>
                          </a:solidFill>
                          <a:latin typeface="Arial"/>
                          <a:cs typeface="Arial"/>
                        </a:rPr>
                        <a:t>e</a:t>
                      </a:r>
                      <a:r>
                        <a:rPr sz="1600" b="1" spc="-5" dirty="0">
                          <a:solidFill>
                            <a:srgbClr val="3B3B3B"/>
                          </a:solidFill>
                          <a:latin typeface="Arial"/>
                          <a:cs typeface="Arial"/>
                        </a:rPr>
                        <a:t>p</a:t>
                      </a:r>
                      <a:r>
                        <a:rPr sz="1600" b="1" dirty="0">
                          <a:solidFill>
                            <a:srgbClr val="3B3B3B"/>
                          </a:solidFill>
                          <a:latin typeface="Arial"/>
                          <a:cs typeface="Arial"/>
                        </a:rPr>
                        <a:t>t usi</a:t>
                      </a:r>
                      <a:r>
                        <a:rPr sz="1600" b="1" spc="-5" dirty="0">
                          <a:solidFill>
                            <a:srgbClr val="3B3B3B"/>
                          </a:solidFill>
                          <a:latin typeface="Arial"/>
                          <a:cs typeface="Arial"/>
                        </a:rPr>
                        <a:t>n</a:t>
                      </a:r>
                      <a:r>
                        <a:rPr sz="1600" b="1" dirty="0">
                          <a:solidFill>
                            <a:srgbClr val="3B3B3B"/>
                          </a:solidFill>
                          <a:latin typeface="Arial"/>
                          <a:cs typeface="Arial"/>
                        </a:rPr>
                        <a:t>g</a:t>
                      </a:r>
                      <a:r>
                        <a:rPr sz="1600" b="1" spc="15" dirty="0">
                          <a:solidFill>
                            <a:srgbClr val="3B3B3B"/>
                          </a:solidFill>
                          <a:latin typeface="Arial"/>
                          <a:cs typeface="Arial"/>
                        </a:rPr>
                        <a:t> </a:t>
                      </a:r>
                      <a:r>
                        <a:rPr sz="1600" b="1" dirty="0">
                          <a:solidFill>
                            <a:srgbClr val="3B3B3B"/>
                          </a:solidFill>
                          <a:latin typeface="Arial"/>
                          <a:cs typeface="Arial"/>
                        </a:rPr>
                        <a:t>scienti</a:t>
                      </a:r>
                      <a:r>
                        <a:rPr sz="1600" b="1" spc="-10" dirty="0">
                          <a:solidFill>
                            <a:srgbClr val="3B3B3B"/>
                          </a:solidFill>
                          <a:latin typeface="Arial"/>
                          <a:cs typeface="Arial"/>
                        </a:rPr>
                        <a:t>f</a:t>
                      </a:r>
                      <a:r>
                        <a:rPr sz="1600" b="1" dirty="0">
                          <a:solidFill>
                            <a:srgbClr val="3B3B3B"/>
                          </a:solidFill>
                          <a:latin typeface="Arial"/>
                          <a:cs typeface="Arial"/>
                        </a:rPr>
                        <a:t>ic </a:t>
                      </a:r>
                      <a:r>
                        <a:rPr sz="1600" b="1" spc="-40" dirty="0">
                          <a:solidFill>
                            <a:srgbClr val="3B3B3B"/>
                          </a:solidFill>
                          <a:latin typeface="Arial"/>
                          <a:cs typeface="Arial"/>
                        </a:rPr>
                        <a:t>v</a:t>
                      </a:r>
                      <a:r>
                        <a:rPr sz="1600" b="1" dirty="0">
                          <a:solidFill>
                            <a:srgbClr val="3B3B3B"/>
                          </a:solidFill>
                          <a:latin typeface="Arial"/>
                          <a:cs typeface="Arial"/>
                        </a:rPr>
                        <a:t>oca</a:t>
                      </a:r>
                      <a:r>
                        <a:rPr sz="1600" b="1" spc="-5" dirty="0">
                          <a:solidFill>
                            <a:srgbClr val="3B3B3B"/>
                          </a:solidFill>
                          <a:latin typeface="Arial"/>
                          <a:cs typeface="Arial"/>
                        </a:rPr>
                        <a:t>b</a:t>
                      </a:r>
                      <a:r>
                        <a:rPr sz="1600" b="1" dirty="0">
                          <a:solidFill>
                            <a:srgbClr val="3B3B3B"/>
                          </a:solidFill>
                          <a:latin typeface="Arial"/>
                          <a:cs typeface="Arial"/>
                        </a:rPr>
                        <a:t>ula</a:t>
                      </a:r>
                      <a:r>
                        <a:rPr sz="1600" b="1" spc="10" dirty="0">
                          <a:solidFill>
                            <a:srgbClr val="3B3B3B"/>
                          </a:solidFill>
                          <a:latin typeface="Arial"/>
                          <a:cs typeface="Arial"/>
                        </a:rPr>
                        <a:t>r</a:t>
                      </a:r>
                      <a:r>
                        <a:rPr sz="1600" b="1" dirty="0">
                          <a:solidFill>
                            <a:srgbClr val="3B3B3B"/>
                          </a:solidFill>
                          <a:latin typeface="Arial"/>
                          <a:cs typeface="Arial"/>
                        </a:rPr>
                        <a:t>y correctly</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111125">
                        <a:lnSpc>
                          <a:spcPct val="100000"/>
                        </a:lnSpc>
                      </a:pPr>
                      <a:r>
                        <a:rPr sz="1100" spc="20" dirty="0">
                          <a:solidFill>
                            <a:srgbClr val="3B3B3B"/>
                          </a:solidFill>
                          <a:latin typeface="Arial"/>
                          <a:cs typeface="Arial"/>
                        </a:rPr>
                        <a:t>W</a:t>
                      </a:r>
                      <a:r>
                        <a:rPr sz="1100" dirty="0">
                          <a:solidFill>
                            <a:srgbClr val="3B3B3B"/>
                          </a:solidFill>
                          <a:latin typeface="Arial"/>
                          <a:cs typeface="Arial"/>
                        </a:rPr>
                        <a:t>e</a:t>
                      </a:r>
                      <a:r>
                        <a:rPr sz="1100" spc="-45"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15" dirty="0">
                          <a:solidFill>
                            <a:srgbClr val="3B3B3B"/>
                          </a:solidFill>
                          <a:latin typeface="Arial"/>
                          <a:cs typeface="Arial"/>
                        </a:rPr>
                        <a:t> </a:t>
                      </a:r>
                      <a:r>
                        <a:rPr sz="1100" dirty="0">
                          <a:solidFill>
                            <a:srgbClr val="3B3B3B"/>
                          </a:solidFill>
                          <a:latin typeface="Arial"/>
                          <a:cs typeface="Arial"/>
                        </a:rPr>
                        <a:t>b</a:t>
                      </a:r>
                      <a:r>
                        <a:rPr sz="1100" spc="-5" dirty="0">
                          <a:solidFill>
                            <a:srgbClr val="3B3B3B"/>
                          </a:solidFill>
                          <a:latin typeface="Arial"/>
                          <a:cs typeface="Arial"/>
                        </a:rPr>
                        <a:t>e</a:t>
                      </a:r>
                      <a:r>
                        <a:rPr sz="1100" dirty="0">
                          <a:solidFill>
                            <a:srgbClr val="3B3B3B"/>
                          </a:solidFill>
                          <a:latin typeface="Arial"/>
                          <a:cs typeface="Arial"/>
                        </a:rPr>
                        <a:t>ca</a:t>
                      </a:r>
                      <a:r>
                        <a:rPr sz="1100" spc="-5" dirty="0">
                          <a:solidFill>
                            <a:srgbClr val="3B3B3B"/>
                          </a:solidFill>
                          <a:latin typeface="Arial"/>
                          <a:cs typeface="Arial"/>
                        </a:rPr>
                        <a:t>u</a:t>
                      </a:r>
                      <a:r>
                        <a:rPr sz="1100" dirty="0">
                          <a:solidFill>
                            <a:srgbClr val="3B3B3B"/>
                          </a:solidFill>
                          <a:latin typeface="Arial"/>
                          <a:cs typeface="Arial"/>
                        </a:rPr>
                        <a:t>se</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u</a:t>
                      </a:r>
                      <a:r>
                        <a:rPr sz="1100" dirty="0">
                          <a:solidFill>
                            <a:srgbClr val="3B3B3B"/>
                          </a:solidFill>
                          <a:latin typeface="Arial"/>
                          <a:cs typeface="Arial"/>
                        </a:rPr>
                        <a:t>r</a:t>
                      </a:r>
                      <a:r>
                        <a:rPr sz="1100" spc="-15"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y</a:t>
                      </a:r>
                      <a:r>
                        <a:rPr sz="1100" dirty="0">
                          <a:solidFill>
                            <a:srgbClr val="3B3B3B"/>
                          </a:solidFill>
                          <a:latin typeface="Arial"/>
                          <a:cs typeface="Arial"/>
                        </a:rPr>
                        <a:t>es can</a:t>
                      </a:r>
                      <a:r>
                        <a:rPr sz="1100" spc="-10" dirty="0">
                          <a:solidFill>
                            <a:srgbClr val="3B3B3B"/>
                          </a:solidFill>
                          <a:latin typeface="Arial"/>
                          <a:cs typeface="Arial"/>
                        </a:rPr>
                        <a:t> </a:t>
                      </a:r>
                      <a:r>
                        <a:rPr sz="1100" dirty="0">
                          <a:solidFill>
                            <a:srgbClr val="3B3B3B"/>
                          </a:solidFill>
                          <a:latin typeface="Arial"/>
                          <a:cs typeface="Arial"/>
                        </a:rPr>
                        <a:t>se</a:t>
                      </a:r>
                      <a:r>
                        <a:rPr sz="1100" spc="-5" dirty="0">
                          <a:solidFill>
                            <a:srgbClr val="3B3B3B"/>
                          </a:solidFill>
                          <a:latin typeface="Arial"/>
                          <a:cs typeface="Arial"/>
                        </a:rPr>
                        <a:t>n</a:t>
                      </a:r>
                      <a:r>
                        <a:rPr sz="1100" dirty="0">
                          <a:solidFill>
                            <a:srgbClr val="3B3B3B"/>
                          </a:solidFill>
                          <a:latin typeface="Arial"/>
                          <a:cs typeface="Arial"/>
                        </a:rPr>
                        <a:t>se</a:t>
                      </a:r>
                      <a:r>
                        <a:rPr sz="1100" spc="-10" dirty="0">
                          <a:solidFill>
                            <a:srgbClr val="3B3B3B"/>
                          </a:solidFill>
                          <a:latin typeface="Arial"/>
                          <a:cs typeface="Arial"/>
                        </a:rPr>
                        <a:t> li</a:t>
                      </a:r>
                      <a:r>
                        <a:rPr sz="1100" spc="5" dirty="0">
                          <a:solidFill>
                            <a:srgbClr val="3B3B3B"/>
                          </a:solidFill>
                          <a:latin typeface="Arial"/>
                          <a:cs typeface="Arial"/>
                        </a:rPr>
                        <a:t>g</a:t>
                      </a:r>
                      <a:r>
                        <a:rPr sz="1100" dirty="0">
                          <a:solidFill>
                            <a:srgbClr val="3B3B3B"/>
                          </a:solidFill>
                          <a:latin typeface="Arial"/>
                          <a:cs typeface="Arial"/>
                        </a:rPr>
                        <a:t>ht. </a:t>
                      </a:r>
                      <a:r>
                        <a:rPr sz="1100" spc="-5" dirty="0">
                          <a:solidFill>
                            <a:srgbClr val="3B3B3B"/>
                          </a:solidFill>
                          <a:latin typeface="Arial"/>
                          <a:cs typeface="Arial"/>
                        </a:rPr>
                        <a:t>S</a:t>
                      </a:r>
                      <a:r>
                        <a:rPr sz="1100" dirty="0">
                          <a:solidFill>
                            <a:srgbClr val="3B3B3B"/>
                          </a:solidFill>
                          <a:latin typeface="Arial"/>
                          <a:cs typeface="Arial"/>
                        </a:rPr>
                        <a:t>ome</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35"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or</a:t>
                      </a:r>
                      <a:r>
                        <a:rPr sz="1100" spc="-40"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x</a:t>
                      </a:r>
                      <a:r>
                        <a:rPr sz="1100" dirty="0">
                          <a:solidFill>
                            <a:srgbClr val="3B3B3B"/>
                          </a:solidFill>
                          <a:latin typeface="Arial"/>
                          <a:cs typeface="Arial"/>
                        </a:rPr>
                        <a:t>amp</a:t>
                      </a:r>
                      <a:r>
                        <a:rPr sz="1100" spc="-5" dirty="0">
                          <a:solidFill>
                            <a:srgbClr val="3B3B3B"/>
                          </a:solidFill>
                          <a:latin typeface="Arial"/>
                          <a:cs typeface="Arial"/>
                        </a:rPr>
                        <a:t>l</a:t>
                      </a:r>
                      <a:r>
                        <a:rPr sz="1100" dirty="0">
                          <a:solidFill>
                            <a:srgbClr val="3B3B3B"/>
                          </a:solidFill>
                          <a:latin typeface="Arial"/>
                          <a:cs typeface="Arial"/>
                        </a:rPr>
                        <a:t>e </a:t>
                      </a:r>
                      <a:r>
                        <a:rPr sz="1100" spc="5" dirty="0">
                          <a:solidFill>
                            <a:srgbClr val="3B3B3B"/>
                          </a:solidFill>
                          <a:latin typeface="Arial"/>
                          <a:cs typeface="Arial"/>
                        </a:rPr>
                        <a:t>t</a:t>
                      </a:r>
                      <a:r>
                        <a:rPr sz="1100" dirty="0">
                          <a:solidFill>
                            <a:srgbClr val="3B3B3B"/>
                          </a:solidFill>
                          <a:latin typeface="Arial"/>
                          <a:cs typeface="Arial"/>
                        </a:rPr>
                        <a:t>he</a:t>
                      </a:r>
                      <a:r>
                        <a:rPr sz="1100" spc="-25" dirty="0">
                          <a:solidFill>
                            <a:srgbClr val="3B3B3B"/>
                          </a:solidFill>
                          <a:latin typeface="Arial"/>
                          <a:cs typeface="Arial"/>
                        </a:rPr>
                        <a:t> </a:t>
                      </a:r>
                      <a:r>
                        <a:rPr sz="1100" dirty="0">
                          <a:solidFill>
                            <a:srgbClr val="3B3B3B"/>
                          </a:solidFill>
                          <a:latin typeface="Arial"/>
                          <a:cs typeface="Arial"/>
                        </a:rPr>
                        <a:t>su</a:t>
                      </a:r>
                      <a:r>
                        <a:rPr sz="1100" spc="-5" dirty="0">
                          <a:solidFill>
                            <a:srgbClr val="3B3B3B"/>
                          </a:solidFill>
                          <a:latin typeface="Arial"/>
                          <a:cs typeface="Arial"/>
                        </a:rPr>
                        <a:t>n</a:t>
                      </a:r>
                      <a:r>
                        <a:rPr sz="1100" dirty="0">
                          <a:solidFill>
                            <a:srgbClr val="3B3B3B"/>
                          </a:solidFill>
                          <a:latin typeface="Arial"/>
                          <a:cs typeface="Arial"/>
                        </a:rPr>
                        <a:t>,</a:t>
                      </a:r>
                      <a:r>
                        <a:rPr sz="1100" spc="-15"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 </a:t>
                      </a:r>
                      <a:r>
                        <a:rPr sz="1100" dirty="0">
                          <a:solidFill>
                            <a:srgbClr val="3B3B3B"/>
                          </a:solidFill>
                          <a:latin typeface="Arial"/>
                          <a:cs typeface="Arial"/>
                        </a:rPr>
                        <a:t>b</a:t>
                      </a:r>
                      <a:r>
                        <a:rPr sz="1100" spc="-5" dirty="0">
                          <a:solidFill>
                            <a:srgbClr val="3B3B3B"/>
                          </a:solidFill>
                          <a:latin typeface="Arial"/>
                          <a:cs typeface="Arial"/>
                        </a:rPr>
                        <a:t>u</a:t>
                      </a:r>
                      <a:r>
                        <a:rPr sz="1100" spc="-10" dirty="0">
                          <a:solidFill>
                            <a:srgbClr val="3B3B3B"/>
                          </a:solidFill>
                          <a:latin typeface="Arial"/>
                          <a:cs typeface="Arial"/>
                        </a:rPr>
                        <a:t>l</a:t>
                      </a:r>
                      <a:r>
                        <a:rPr sz="1100" dirty="0">
                          <a:solidFill>
                            <a:srgbClr val="3B3B3B"/>
                          </a:solidFill>
                          <a:latin typeface="Arial"/>
                          <a:cs typeface="Arial"/>
                        </a:rPr>
                        <a:t>bs and ca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l</a:t>
                      </a:r>
                      <a:r>
                        <a:rPr sz="1100" dirty="0">
                          <a:solidFill>
                            <a:srgbClr val="3B3B3B"/>
                          </a:solidFill>
                          <a:latin typeface="Arial"/>
                          <a:cs typeface="Arial"/>
                        </a:rPr>
                        <a:t>es are</a:t>
                      </a:r>
                      <a:r>
                        <a:rPr sz="1100" spc="-20"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rces</a:t>
                      </a:r>
                      <a:r>
                        <a:rPr sz="1100" spc="-20" dirty="0">
                          <a:solidFill>
                            <a:srgbClr val="3B3B3B"/>
                          </a:solidFill>
                          <a:latin typeface="Arial"/>
                          <a:cs typeface="Arial"/>
                        </a:rPr>
                        <a:t> </a:t>
                      </a:r>
                      <a:r>
                        <a:rPr sz="1100" dirty="0">
                          <a:solidFill>
                            <a:srgbClr val="3B3B3B"/>
                          </a:solidFill>
                          <a:latin typeface="Arial"/>
                          <a:cs typeface="Arial"/>
                        </a:rPr>
                        <a:t>of</a:t>
                      </a:r>
                      <a:r>
                        <a:rPr sz="1100" spc="-2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10" dirty="0">
                          <a:solidFill>
                            <a:srgbClr val="3B3B3B"/>
                          </a:solidFill>
                          <a:latin typeface="Arial"/>
                          <a:cs typeface="Arial"/>
                        </a:rPr>
                        <a:t> </a:t>
                      </a:r>
                      <a:r>
                        <a:rPr sz="1100" spc="20" dirty="0">
                          <a:solidFill>
                            <a:srgbClr val="3B3B3B"/>
                          </a:solidFill>
                          <a:latin typeface="Arial"/>
                          <a:cs typeface="Arial"/>
                        </a:rPr>
                        <a:t>W</a:t>
                      </a:r>
                      <a:r>
                        <a:rPr sz="1100" dirty="0">
                          <a:solidFill>
                            <a:srgbClr val="3B3B3B"/>
                          </a:solidFill>
                          <a:latin typeface="Arial"/>
                          <a:cs typeface="Arial"/>
                        </a:rPr>
                        <a:t>e</a:t>
                      </a:r>
                      <a:r>
                        <a:rPr sz="1100" spc="-45" dirty="0">
                          <a:solidFill>
                            <a:srgbClr val="3B3B3B"/>
                          </a:solidFill>
                          <a:latin typeface="Arial"/>
                          <a:cs typeface="Arial"/>
                        </a:rPr>
                        <a:t> </a:t>
                      </a:r>
                      <a:r>
                        <a:rPr sz="1100" dirty="0">
                          <a:solidFill>
                            <a:srgbClr val="3B3B3B"/>
                          </a:solidFill>
                          <a:latin typeface="Arial"/>
                          <a:cs typeface="Arial"/>
                        </a:rPr>
                        <a:t>can</a:t>
                      </a:r>
                      <a:r>
                        <a:rPr sz="1100" spc="-10"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li</a:t>
                      </a:r>
                      <a:r>
                        <a:rPr sz="1100" spc="5" dirty="0">
                          <a:solidFill>
                            <a:srgbClr val="3B3B3B"/>
                          </a:solidFill>
                          <a:latin typeface="Arial"/>
                          <a:cs typeface="Arial"/>
                        </a:rPr>
                        <a:t>g</a:t>
                      </a:r>
                      <a:r>
                        <a:rPr sz="1100" dirty="0">
                          <a:solidFill>
                            <a:srgbClr val="3B3B3B"/>
                          </a:solidFill>
                          <a:latin typeface="Arial"/>
                          <a:cs typeface="Arial"/>
                        </a:rPr>
                        <a:t>ht so</a:t>
                      </a:r>
                      <a:r>
                        <a:rPr sz="1100" spc="-5" dirty="0">
                          <a:solidFill>
                            <a:srgbClr val="3B3B3B"/>
                          </a:solidFill>
                          <a:latin typeface="Arial"/>
                          <a:cs typeface="Arial"/>
                        </a:rPr>
                        <a:t>u</a:t>
                      </a:r>
                      <a:r>
                        <a:rPr sz="1100" dirty="0">
                          <a:solidFill>
                            <a:srgbClr val="3B3B3B"/>
                          </a:solidFill>
                          <a:latin typeface="Arial"/>
                          <a:cs typeface="Arial"/>
                        </a:rPr>
                        <a:t>rces</a:t>
                      </a:r>
                      <a:r>
                        <a:rPr sz="1100" spc="-20" dirty="0">
                          <a:solidFill>
                            <a:srgbClr val="3B3B3B"/>
                          </a:solidFill>
                          <a:latin typeface="Arial"/>
                          <a:cs typeface="Arial"/>
                        </a:rPr>
                        <a:t> </a:t>
                      </a:r>
                      <a:r>
                        <a:rPr sz="1100" dirty="0">
                          <a:solidFill>
                            <a:srgbClr val="3B3B3B"/>
                          </a:solidFill>
                          <a:latin typeface="Arial"/>
                          <a:cs typeface="Arial"/>
                        </a:rPr>
                        <a:t>sh</a:t>
                      </a:r>
                      <a:r>
                        <a:rPr sz="1100" spc="-10" dirty="0">
                          <a:solidFill>
                            <a:srgbClr val="3B3B3B"/>
                          </a:solidFill>
                          <a:latin typeface="Arial"/>
                          <a:cs typeface="Arial"/>
                        </a:rPr>
                        <a:t>i</a:t>
                      </a:r>
                      <a:r>
                        <a:rPr sz="1100" dirty="0">
                          <a:solidFill>
                            <a:srgbClr val="3B3B3B"/>
                          </a:solidFill>
                          <a:latin typeface="Arial"/>
                          <a:cs typeface="Arial"/>
                        </a:rPr>
                        <a:t>n</a:t>
                      </a:r>
                      <a:r>
                        <a:rPr sz="1100" spc="-10" dirty="0">
                          <a:solidFill>
                            <a:srgbClr val="3B3B3B"/>
                          </a:solidFill>
                          <a:latin typeface="Arial"/>
                          <a:cs typeface="Arial"/>
                        </a:rPr>
                        <a:t>i</a:t>
                      </a:r>
                      <a:r>
                        <a:rPr sz="1100" dirty="0">
                          <a:solidFill>
                            <a:srgbClr val="3B3B3B"/>
                          </a:solidFill>
                          <a:latin typeface="Arial"/>
                          <a:cs typeface="Arial"/>
                        </a:rPr>
                        <a:t>ng d</a:t>
                      </a:r>
                      <a:r>
                        <a:rPr sz="1100" spc="-10" dirty="0">
                          <a:solidFill>
                            <a:srgbClr val="3B3B3B"/>
                          </a:solidFill>
                          <a:latin typeface="Arial"/>
                          <a:cs typeface="Arial"/>
                        </a:rPr>
                        <a:t>i</a:t>
                      </a:r>
                      <a:r>
                        <a:rPr sz="1100" dirty="0">
                          <a:solidFill>
                            <a:srgbClr val="3B3B3B"/>
                          </a:solidFill>
                          <a:latin typeface="Arial"/>
                          <a:cs typeface="Arial"/>
                        </a:rPr>
                        <a:t>rectly</a:t>
                      </a:r>
                      <a:r>
                        <a:rPr sz="1100" spc="-10" dirty="0">
                          <a:solidFill>
                            <a:srgbClr val="3B3B3B"/>
                          </a:solidFill>
                          <a:latin typeface="Arial"/>
                          <a:cs typeface="Arial"/>
                        </a:rPr>
                        <a:t> i</a:t>
                      </a:r>
                      <a:r>
                        <a:rPr sz="1100" dirty="0">
                          <a:solidFill>
                            <a:srgbClr val="3B3B3B"/>
                          </a:solidFill>
                          <a:latin typeface="Arial"/>
                          <a:cs typeface="Arial"/>
                        </a:rPr>
                        <a:t>nto</a:t>
                      </a:r>
                      <a:r>
                        <a:rPr sz="1100" spc="-5"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u</a:t>
                      </a:r>
                      <a:r>
                        <a:rPr sz="1100" dirty="0">
                          <a:solidFill>
                            <a:srgbClr val="3B3B3B"/>
                          </a:solidFill>
                          <a:latin typeface="Arial"/>
                          <a:cs typeface="Arial"/>
                        </a:rPr>
                        <a:t>r</a:t>
                      </a:r>
                      <a:r>
                        <a:rPr sz="1100" spc="-15"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y</a:t>
                      </a:r>
                      <a:r>
                        <a:rPr sz="1100" dirty="0">
                          <a:solidFill>
                            <a:srgbClr val="3B3B3B"/>
                          </a:solidFill>
                          <a:latin typeface="Arial"/>
                          <a:cs typeface="Arial"/>
                        </a:rPr>
                        <a:t>es but</a:t>
                      </a:r>
                      <a:r>
                        <a:rPr sz="1100" spc="-15"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a:t>
                      </a:r>
                      <a:r>
                        <a:rPr sz="1100" dirty="0">
                          <a:solidFill>
                            <a:srgbClr val="3B3B3B"/>
                          </a:solidFill>
                          <a:latin typeface="Arial"/>
                          <a:cs typeface="Arial"/>
                        </a:rPr>
                        <a:t>other o</a:t>
                      </a:r>
                      <a:r>
                        <a:rPr sz="1100" spc="-10"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a:t>
                      </a:r>
                      <a:r>
                        <a:rPr sz="1100" spc="-5" dirty="0">
                          <a:solidFill>
                            <a:srgbClr val="3B3B3B"/>
                          </a:solidFill>
                          <a:latin typeface="Arial"/>
                          <a:cs typeface="Arial"/>
                        </a:rPr>
                        <a:t>c</a:t>
                      </a:r>
                      <a:r>
                        <a:rPr sz="1100" dirty="0">
                          <a:solidFill>
                            <a:srgbClr val="3B3B3B"/>
                          </a:solidFill>
                          <a:latin typeface="Arial"/>
                          <a:cs typeface="Arial"/>
                        </a:rPr>
                        <a:t>ts,</a:t>
                      </a:r>
                      <a:r>
                        <a:rPr sz="1100" spc="-3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20"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rom</a:t>
                      </a:r>
                      <a:r>
                        <a:rPr sz="1100" spc="-45" dirty="0">
                          <a:solidFill>
                            <a:srgbClr val="3B3B3B"/>
                          </a:solidFill>
                          <a:latin typeface="Arial"/>
                          <a:cs typeface="Arial"/>
                        </a:rPr>
                        <a:t> </a:t>
                      </a:r>
                      <a:r>
                        <a:rPr sz="1100" dirty="0">
                          <a:solidFill>
                            <a:srgbClr val="3B3B3B"/>
                          </a:solidFill>
                          <a:latin typeface="Arial"/>
                          <a:cs typeface="Arial"/>
                        </a:rPr>
                        <a:t>a</a:t>
                      </a:r>
                      <a:r>
                        <a:rPr sz="1100" spc="-10" dirty="0">
                          <a:solidFill>
                            <a:srgbClr val="3B3B3B"/>
                          </a:solidFill>
                          <a:latin typeface="Arial"/>
                          <a:cs typeface="Arial"/>
                        </a:rPr>
                        <a:t> </a:t>
                      </a:r>
                      <a:r>
                        <a:rPr sz="1100" dirty="0">
                          <a:solidFill>
                            <a:srgbClr val="3B3B3B"/>
                          </a:solidFill>
                          <a:latin typeface="Arial"/>
                          <a:cs typeface="Arial"/>
                        </a:rPr>
                        <a:t>s</a:t>
                      </a:r>
                      <a:r>
                        <a:rPr sz="1100" spc="-5" dirty="0">
                          <a:solidFill>
                            <a:srgbClr val="3B3B3B"/>
                          </a:solidFill>
                          <a:latin typeface="Arial"/>
                          <a:cs typeface="Arial"/>
                        </a:rPr>
                        <a:t>o</a:t>
                      </a:r>
                      <a:r>
                        <a:rPr sz="1100" dirty="0">
                          <a:solidFill>
                            <a:srgbClr val="3B3B3B"/>
                          </a:solidFill>
                          <a:latin typeface="Arial"/>
                          <a:cs typeface="Arial"/>
                        </a:rPr>
                        <a:t>urce</a:t>
                      </a:r>
                      <a:r>
                        <a:rPr sz="1100" spc="-25" dirty="0">
                          <a:solidFill>
                            <a:srgbClr val="3B3B3B"/>
                          </a:solidFill>
                          <a:latin typeface="Arial"/>
                          <a:cs typeface="Arial"/>
                        </a:rPr>
                        <a:t> </a:t>
                      </a:r>
                      <a:r>
                        <a:rPr sz="1100" dirty="0">
                          <a:solidFill>
                            <a:srgbClr val="3B3B3B"/>
                          </a:solidFill>
                          <a:latin typeface="Arial"/>
                          <a:cs typeface="Arial"/>
                        </a:rPr>
                        <a:t>must</a:t>
                      </a:r>
                      <a:r>
                        <a:rPr sz="1100" spc="-30" dirty="0">
                          <a:solidFill>
                            <a:srgbClr val="3B3B3B"/>
                          </a:solidFill>
                          <a:latin typeface="Arial"/>
                          <a:cs typeface="Arial"/>
                        </a:rPr>
                        <a:t> </a:t>
                      </a:r>
                      <a:r>
                        <a:rPr sz="1100" spc="15" dirty="0">
                          <a:solidFill>
                            <a:srgbClr val="3B3B3B"/>
                          </a:solidFill>
                          <a:latin typeface="Arial"/>
                          <a:cs typeface="Arial"/>
                        </a:rPr>
                        <a:t>f</a:t>
                      </a:r>
                      <a:r>
                        <a:rPr sz="1100" spc="-10" dirty="0">
                          <a:solidFill>
                            <a:srgbClr val="3B3B3B"/>
                          </a:solidFill>
                          <a:latin typeface="Arial"/>
                          <a:cs typeface="Arial"/>
                        </a:rPr>
                        <a:t>i</a:t>
                      </a:r>
                      <a:r>
                        <a:rPr sz="1100" dirty="0">
                          <a:solidFill>
                            <a:srgbClr val="3B3B3B"/>
                          </a:solidFill>
                          <a:latin typeface="Arial"/>
                          <a:cs typeface="Arial"/>
                        </a:rPr>
                        <a:t>rst</a:t>
                      </a:r>
                      <a:r>
                        <a:rPr sz="1100" spc="-40" dirty="0">
                          <a:solidFill>
                            <a:srgbClr val="3B3B3B"/>
                          </a:solidFill>
                          <a:latin typeface="Arial"/>
                          <a:cs typeface="Arial"/>
                        </a:rPr>
                        <a:t> </a:t>
                      </a:r>
                      <a:r>
                        <a:rPr sz="1100" dirty="0">
                          <a:solidFill>
                            <a:srgbClr val="3B3B3B"/>
                          </a:solidFill>
                          <a:latin typeface="Arial"/>
                          <a:cs typeface="Arial"/>
                        </a:rPr>
                        <a:t>s</a:t>
                      </a:r>
                      <a:r>
                        <a:rPr sz="1100" spc="-5" dirty="0">
                          <a:solidFill>
                            <a:srgbClr val="3B3B3B"/>
                          </a:solidFill>
                          <a:latin typeface="Arial"/>
                          <a:cs typeface="Arial"/>
                        </a:rPr>
                        <a:t>h</a:t>
                      </a:r>
                      <a:r>
                        <a:rPr sz="1100" spc="-10" dirty="0">
                          <a:solidFill>
                            <a:srgbClr val="3B3B3B"/>
                          </a:solidFill>
                          <a:latin typeface="Arial"/>
                          <a:cs typeface="Arial"/>
                        </a:rPr>
                        <a:t>i</a:t>
                      </a:r>
                      <a:r>
                        <a:rPr sz="1100" dirty="0">
                          <a:solidFill>
                            <a:srgbClr val="3B3B3B"/>
                          </a:solidFill>
                          <a:latin typeface="Arial"/>
                          <a:cs typeface="Arial"/>
                        </a:rPr>
                        <a:t>ne</a:t>
                      </a:r>
                      <a:r>
                        <a:rPr sz="1100" spc="-15" dirty="0">
                          <a:solidFill>
                            <a:srgbClr val="3B3B3B"/>
                          </a:solidFill>
                          <a:latin typeface="Arial"/>
                          <a:cs typeface="Arial"/>
                        </a:rPr>
                        <a:t> </a:t>
                      </a:r>
                      <a:r>
                        <a:rPr sz="1100" dirty="0">
                          <a:solidFill>
                            <a:srgbClr val="3B3B3B"/>
                          </a:solidFill>
                          <a:latin typeface="Arial"/>
                          <a:cs typeface="Arial"/>
                        </a:rPr>
                        <a:t>on</a:t>
                      </a:r>
                      <a:r>
                        <a:rPr sz="1100" spc="-15" dirty="0">
                          <a:solidFill>
                            <a:srgbClr val="3B3B3B"/>
                          </a:solidFill>
                          <a:latin typeface="Arial"/>
                          <a:cs typeface="Arial"/>
                        </a:rPr>
                        <a:t> </a:t>
                      </a:r>
                      <a:r>
                        <a:rPr sz="1100" dirty="0">
                          <a:solidFill>
                            <a:srgbClr val="3B3B3B"/>
                          </a:solidFill>
                          <a:latin typeface="Arial"/>
                          <a:cs typeface="Arial"/>
                        </a:rPr>
                        <a:t>the 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a:t>
                      </a:r>
                      <a:r>
                        <a:rPr sz="1100" spc="-15"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th</a:t>
                      </a:r>
                      <a:r>
                        <a:rPr sz="1100" spc="-5" dirty="0">
                          <a:solidFill>
                            <a:srgbClr val="3B3B3B"/>
                          </a:solidFill>
                          <a:latin typeface="Arial"/>
                          <a:cs typeface="Arial"/>
                        </a:rPr>
                        <a:t>e</a:t>
                      </a:r>
                      <a:r>
                        <a:rPr sz="1100" dirty="0">
                          <a:solidFill>
                            <a:srgbClr val="3B3B3B"/>
                          </a:solidFill>
                          <a:latin typeface="Arial"/>
                          <a:cs typeface="Arial"/>
                        </a:rPr>
                        <a:t>n</a:t>
                      </a:r>
                      <a:r>
                        <a:rPr sz="1100" spc="-20" dirty="0">
                          <a:solidFill>
                            <a:srgbClr val="3B3B3B"/>
                          </a:solidFill>
                          <a:latin typeface="Arial"/>
                          <a:cs typeface="Arial"/>
                        </a:rPr>
                        <a:t> </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re</a:t>
                      </a:r>
                      <a:r>
                        <a:rPr sz="1100" spc="10" dirty="0">
                          <a:solidFill>
                            <a:srgbClr val="3B3B3B"/>
                          </a:solidFill>
                          <a:latin typeface="Arial"/>
                          <a:cs typeface="Arial"/>
                        </a:rPr>
                        <a:t>f</a:t>
                      </a:r>
                      <a:r>
                        <a:rPr sz="1100" spc="-10" dirty="0">
                          <a:solidFill>
                            <a:srgbClr val="3B3B3B"/>
                          </a:solidFill>
                          <a:latin typeface="Arial"/>
                          <a:cs typeface="Arial"/>
                        </a:rPr>
                        <a:t>l</a:t>
                      </a:r>
                      <a:r>
                        <a:rPr sz="1100" dirty="0">
                          <a:solidFill>
                            <a:srgbClr val="3B3B3B"/>
                          </a:solidFill>
                          <a:latin typeface="Arial"/>
                          <a:cs typeface="Arial"/>
                        </a:rPr>
                        <a:t>ected</a:t>
                      </a:r>
                      <a:r>
                        <a:rPr sz="1100" spc="-4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nto</a:t>
                      </a:r>
                      <a:r>
                        <a:rPr sz="1100" spc="-5"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u</a:t>
                      </a:r>
                      <a:r>
                        <a:rPr sz="1100" dirty="0">
                          <a:solidFill>
                            <a:srgbClr val="3B3B3B"/>
                          </a:solidFill>
                          <a:latin typeface="Arial"/>
                          <a:cs typeface="Arial"/>
                        </a:rPr>
                        <a:t>r</a:t>
                      </a:r>
                      <a:r>
                        <a:rPr sz="1100" spc="-15"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y</a:t>
                      </a:r>
                      <a:r>
                        <a:rPr sz="1100" dirty="0">
                          <a:solidFill>
                            <a:srgbClr val="3B3B3B"/>
                          </a:solidFill>
                          <a:latin typeface="Arial"/>
                          <a:cs typeface="Arial"/>
                        </a:rPr>
                        <a:t>es.</a:t>
                      </a:r>
                      <a:r>
                        <a:rPr sz="1100" spc="-5" dirty="0">
                          <a:solidFill>
                            <a:srgbClr val="3B3B3B"/>
                          </a:solidFill>
                          <a:latin typeface="Arial"/>
                          <a:cs typeface="Arial"/>
                        </a:rPr>
                        <a:t> S</a:t>
                      </a:r>
                      <a:r>
                        <a:rPr sz="1100" dirty="0">
                          <a:solidFill>
                            <a:srgbClr val="3B3B3B"/>
                          </a:solidFill>
                          <a:latin typeface="Arial"/>
                          <a:cs typeface="Arial"/>
                        </a:rPr>
                        <a:t>ome 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15" dirty="0">
                          <a:solidFill>
                            <a:srgbClr val="3B3B3B"/>
                          </a:solidFill>
                          <a:latin typeface="Arial"/>
                          <a:cs typeface="Arial"/>
                        </a:rPr>
                        <a:t> </a:t>
                      </a:r>
                      <a:r>
                        <a:rPr sz="1100" dirty="0">
                          <a:solidFill>
                            <a:srgbClr val="3B3B3B"/>
                          </a:solidFill>
                          <a:latin typeface="Arial"/>
                          <a:cs typeface="Arial"/>
                        </a:rPr>
                        <a:t>are</a:t>
                      </a:r>
                      <a:r>
                        <a:rPr sz="1100" spc="-20" dirty="0">
                          <a:solidFill>
                            <a:srgbClr val="3B3B3B"/>
                          </a:solidFill>
                          <a:latin typeface="Arial"/>
                          <a:cs typeface="Arial"/>
                        </a:rPr>
                        <a:t> </a:t>
                      </a:r>
                      <a:r>
                        <a:rPr sz="1100" dirty="0">
                          <a:solidFill>
                            <a:srgbClr val="3B3B3B"/>
                          </a:solidFill>
                          <a:latin typeface="Arial"/>
                          <a:cs typeface="Arial"/>
                        </a:rPr>
                        <a:t>e</a:t>
                      </a:r>
                      <a:r>
                        <a:rPr sz="1100" spc="-5" dirty="0">
                          <a:solidFill>
                            <a:srgbClr val="3B3B3B"/>
                          </a:solidFill>
                          <a:latin typeface="Arial"/>
                          <a:cs typeface="Arial"/>
                        </a:rPr>
                        <a:t>a</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er</a:t>
                      </a:r>
                      <a:r>
                        <a:rPr sz="1100" spc="-5"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a:t>
                      </a:r>
                      <a:r>
                        <a:rPr sz="1100" dirty="0">
                          <a:solidFill>
                            <a:srgbClr val="3B3B3B"/>
                          </a:solidFill>
                          <a:latin typeface="Arial"/>
                          <a:cs typeface="Arial"/>
                        </a:rPr>
                        <a:t>as</a:t>
                      </a:r>
                      <a:r>
                        <a:rPr sz="1100" spc="-10" dirty="0">
                          <a:solidFill>
                            <a:srgbClr val="3B3B3B"/>
                          </a:solidFill>
                          <a:latin typeface="Arial"/>
                          <a:cs typeface="Arial"/>
                        </a:rPr>
                        <a:t> </a:t>
                      </a:r>
                      <a:r>
                        <a:rPr sz="1100" dirty="0">
                          <a:solidFill>
                            <a:srgbClr val="3B3B3B"/>
                          </a:solidFill>
                          <a:latin typeface="Arial"/>
                          <a:cs typeface="Arial"/>
                        </a:rPr>
                        <a:t>th</a:t>
                      </a:r>
                      <a:r>
                        <a:rPr sz="1100" spc="-5" dirty="0">
                          <a:solidFill>
                            <a:srgbClr val="3B3B3B"/>
                          </a:solidFill>
                          <a:latin typeface="Arial"/>
                          <a:cs typeface="Arial"/>
                        </a:rPr>
                        <a:t>e</a:t>
                      </a:r>
                      <a:r>
                        <a:rPr sz="1100" dirty="0">
                          <a:solidFill>
                            <a:srgbClr val="3B3B3B"/>
                          </a:solidFill>
                          <a:latin typeface="Arial"/>
                          <a:cs typeface="Arial"/>
                        </a:rPr>
                        <a:t>y</a:t>
                      </a:r>
                      <a:r>
                        <a:rPr sz="1100" spc="-20" dirty="0">
                          <a:solidFill>
                            <a:srgbClr val="3B3B3B"/>
                          </a:solidFill>
                          <a:latin typeface="Arial"/>
                          <a:cs typeface="Arial"/>
                        </a:rPr>
                        <a:t> </a:t>
                      </a:r>
                      <a:r>
                        <a:rPr sz="1100" dirty="0">
                          <a:solidFill>
                            <a:srgbClr val="3B3B3B"/>
                          </a:solidFill>
                          <a:latin typeface="Arial"/>
                          <a:cs typeface="Arial"/>
                        </a:rPr>
                        <a:t>are</a:t>
                      </a:r>
                      <a:r>
                        <a:rPr sz="1100" spc="-20" dirty="0">
                          <a:solidFill>
                            <a:srgbClr val="3B3B3B"/>
                          </a:solidFill>
                          <a:latin typeface="Arial"/>
                          <a:cs typeface="Arial"/>
                        </a:rPr>
                        <a:t> </a:t>
                      </a:r>
                      <a:r>
                        <a:rPr sz="1100" dirty="0">
                          <a:solidFill>
                            <a:srgbClr val="3B3B3B"/>
                          </a:solidFill>
                          <a:latin typeface="Arial"/>
                          <a:cs typeface="Arial"/>
                        </a:rPr>
                        <a:t>more</a:t>
                      </a:r>
                      <a:r>
                        <a:rPr sz="1100" spc="-30" dirty="0">
                          <a:solidFill>
                            <a:srgbClr val="3B3B3B"/>
                          </a:solidFill>
                          <a:latin typeface="Arial"/>
                          <a:cs typeface="Arial"/>
                        </a:rPr>
                        <a:t> </a:t>
                      </a:r>
                      <a:r>
                        <a:rPr sz="1100" dirty="0">
                          <a:solidFill>
                            <a:srgbClr val="3B3B3B"/>
                          </a:solidFill>
                          <a:latin typeface="Arial"/>
                          <a:cs typeface="Arial"/>
                        </a:rPr>
                        <a:t>re</a:t>
                      </a:r>
                      <a:r>
                        <a:rPr sz="1100" spc="10" dirty="0">
                          <a:solidFill>
                            <a:srgbClr val="3B3B3B"/>
                          </a:solidFill>
                          <a:latin typeface="Arial"/>
                          <a:cs typeface="Arial"/>
                        </a:rPr>
                        <a:t>f</a:t>
                      </a:r>
                      <a:r>
                        <a:rPr sz="1100" spc="-10" dirty="0">
                          <a:solidFill>
                            <a:srgbClr val="3B3B3B"/>
                          </a:solidFill>
                          <a:latin typeface="Arial"/>
                          <a:cs typeface="Arial"/>
                        </a:rPr>
                        <a:t>l</a:t>
                      </a:r>
                      <a:r>
                        <a:rPr sz="1100" dirty="0">
                          <a:solidFill>
                            <a:srgbClr val="3B3B3B"/>
                          </a:solidFill>
                          <a:latin typeface="Arial"/>
                          <a:cs typeface="Arial"/>
                        </a:rPr>
                        <a:t>ecti</a:t>
                      </a:r>
                      <a:r>
                        <a:rPr sz="1100" spc="-15" dirty="0">
                          <a:solidFill>
                            <a:srgbClr val="3B3B3B"/>
                          </a:solidFill>
                          <a:latin typeface="Arial"/>
                          <a:cs typeface="Arial"/>
                        </a:rPr>
                        <a:t>v</a:t>
                      </a:r>
                      <a:r>
                        <a:rPr sz="1100" dirty="0">
                          <a:solidFill>
                            <a:srgbClr val="3B3B3B"/>
                          </a:solidFill>
                          <a:latin typeface="Arial"/>
                          <a:cs typeface="Arial"/>
                        </a:rPr>
                        <a:t>e or</a:t>
                      </a:r>
                      <a:r>
                        <a:rPr sz="1100" spc="-20" dirty="0">
                          <a:solidFill>
                            <a:srgbClr val="3B3B3B"/>
                          </a:solidFill>
                          <a:latin typeface="Arial"/>
                          <a:cs typeface="Arial"/>
                        </a:rPr>
                        <a:t> </a:t>
                      </a:r>
                      <a:r>
                        <a:rPr sz="1100" dirty="0">
                          <a:solidFill>
                            <a:srgbClr val="3B3B3B"/>
                          </a:solidFill>
                          <a:latin typeface="Arial"/>
                          <a:cs typeface="Arial"/>
                        </a:rPr>
                        <a:t>sh</a:t>
                      </a:r>
                      <a:r>
                        <a:rPr sz="1100" spc="-10" dirty="0">
                          <a:solidFill>
                            <a:srgbClr val="3B3B3B"/>
                          </a:solidFill>
                          <a:latin typeface="Arial"/>
                          <a:cs typeface="Arial"/>
                        </a:rPr>
                        <a:t>i</a:t>
                      </a:r>
                      <a:r>
                        <a:rPr sz="1100" dirty="0">
                          <a:solidFill>
                            <a:srgbClr val="3B3B3B"/>
                          </a:solidFill>
                          <a:latin typeface="Arial"/>
                          <a:cs typeface="Arial"/>
                        </a:rPr>
                        <a:t>ny th</a:t>
                      </a:r>
                      <a:r>
                        <a:rPr sz="1100" spc="-5" dirty="0">
                          <a:solidFill>
                            <a:srgbClr val="3B3B3B"/>
                          </a:solidFill>
                          <a:latin typeface="Arial"/>
                          <a:cs typeface="Arial"/>
                        </a:rPr>
                        <a:t>a</a:t>
                      </a:r>
                      <a:r>
                        <a:rPr sz="1100" dirty="0">
                          <a:solidFill>
                            <a:srgbClr val="3B3B3B"/>
                          </a:solidFill>
                          <a:latin typeface="Arial"/>
                          <a:cs typeface="Arial"/>
                        </a:rPr>
                        <a:t>n</a:t>
                      </a:r>
                      <a:r>
                        <a:rPr sz="1100" spc="-20" dirty="0">
                          <a:solidFill>
                            <a:srgbClr val="3B3B3B"/>
                          </a:solidFill>
                          <a:latin typeface="Arial"/>
                          <a:cs typeface="Arial"/>
                        </a:rPr>
                        <a:t> </a:t>
                      </a:r>
                      <a:r>
                        <a:rPr sz="1100" dirty="0">
                          <a:solidFill>
                            <a:srgbClr val="3B3B3B"/>
                          </a:solidFill>
                          <a:latin typeface="Arial"/>
                          <a:cs typeface="Arial"/>
                        </a:rPr>
                        <a:t>other</a:t>
                      </a:r>
                      <a:r>
                        <a:rPr sz="1100" spc="-3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25" dirty="0">
                          <a:solidFill>
                            <a:srgbClr val="3B3B3B"/>
                          </a:solidFill>
                          <a:latin typeface="Arial"/>
                          <a:cs typeface="Arial"/>
                        </a:rPr>
                        <a:t> </a:t>
                      </a:r>
                      <a:r>
                        <a:rPr sz="1100" dirty="0">
                          <a:solidFill>
                            <a:srgbClr val="3B3B3B"/>
                          </a:solidFill>
                          <a:latin typeface="Arial"/>
                          <a:cs typeface="Arial"/>
                        </a:rPr>
                        <a:t>Objects</a:t>
                      </a:r>
                      <a:r>
                        <a:rPr sz="1100" spc="-40" dirty="0">
                          <a:solidFill>
                            <a:srgbClr val="3B3B3B"/>
                          </a:solidFill>
                          <a:latin typeface="Arial"/>
                          <a:cs typeface="Arial"/>
                        </a:rPr>
                        <a:t> </a:t>
                      </a:r>
                      <a:r>
                        <a:rPr sz="1100" dirty="0">
                          <a:solidFill>
                            <a:srgbClr val="3B3B3B"/>
                          </a:solidFill>
                          <a:latin typeface="Arial"/>
                          <a:cs typeface="Arial"/>
                        </a:rPr>
                        <a:t>are</a:t>
                      </a:r>
                      <a:r>
                        <a:rPr sz="1100" spc="-10" dirty="0">
                          <a:solidFill>
                            <a:srgbClr val="3B3B3B"/>
                          </a:solidFill>
                          <a:latin typeface="Arial"/>
                          <a:cs typeface="Arial"/>
                        </a:rPr>
                        <a:t> </a:t>
                      </a:r>
                      <a:r>
                        <a:rPr sz="1100" dirty="0">
                          <a:solidFill>
                            <a:srgbClr val="3B3B3B"/>
                          </a:solidFill>
                          <a:latin typeface="Arial"/>
                          <a:cs typeface="Arial"/>
                        </a:rPr>
                        <a:t>e</a:t>
                      </a:r>
                      <a:r>
                        <a:rPr sz="1100" spc="-5" dirty="0">
                          <a:solidFill>
                            <a:srgbClr val="3B3B3B"/>
                          </a:solidFill>
                          <a:latin typeface="Arial"/>
                          <a:cs typeface="Arial"/>
                        </a:rPr>
                        <a:t>a</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er</a:t>
                      </a:r>
                      <a:r>
                        <a:rPr sz="1100" spc="-5"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dirty="0">
                          <a:solidFill>
                            <a:srgbClr val="3B3B3B"/>
                          </a:solidFill>
                          <a:latin typeface="Arial"/>
                          <a:cs typeface="Arial"/>
                        </a:rPr>
                        <a:t>see </a:t>
                      </a:r>
                      <a:r>
                        <a:rPr sz="1100" spc="-10" dirty="0">
                          <a:solidFill>
                            <a:srgbClr val="3B3B3B"/>
                          </a:solidFill>
                          <a:latin typeface="Arial"/>
                          <a:cs typeface="Arial"/>
                        </a:rPr>
                        <a:t>i</a:t>
                      </a:r>
                      <a:r>
                        <a:rPr sz="1100" dirty="0">
                          <a:solidFill>
                            <a:srgbClr val="3B3B3B"/>
                          </a:solidFill>
                          <a:latin typeface="Arial"/>
                          <a:cs typeface="Arial"/>
                        </a:rPr>
                        <a:t>f</a:t>
                      </a:r>
                      <a:r>
                        <a:rPr sz="1100" spc="-5" dirty="0">
                          <a:solidFill>
                            <a:srgbClr val="3B3B3B"/>
                          </a:solidFill>
                          <a:latin typeface="Arial"/>
                          <a:cs typeface="Arial"/>
                        </a:rPr>
                        <a:t> </a:t>
                      </a:r>
                      <a:r>
                        <a:rPr sz="1100" dirty="0">
                          <a:solidFill>
                            <a:srgbClr val="3B3B3B"/>
                          </a:solidFill>
                          <a:latin typeface="Arial"/>
                          <a:cs typeface="Arial"/>
                        </a:rPr>
                        <a:t>th</a:t>
                      </a:r>
                      <a:r>
                        <a:rPr sz="1100" spc="-5" dirty="0">
                          <a:solidFill>
                            <a:srgbClr val="3B3B3B"/>
                          </a:solidFill>
                          <a:latin typeface="Arial"/>
                          <a:cs typeface="Arial"/>
                        </a:rPr>
                        <a:t>e</a:t>
                      </a:r>
                      <a:r>
                        <a:rPr sz="1100" dirty="0">
                          <a:solidFill>
                            <a:srgbClr val="3B3B3B"/>
                          </a:solidFill>
                          <a:latin typeface="Arial"/>
                          <a:cs typeface="Arial"/>
                        </a:rPr>
                        <a:t>re</a:t>
                      </a:r>
                      <a:r>
                        <a:rPr sz="1100" spc="-3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s</a:t>
                      </a:r>
                      <a:r>
                        <a:rPr sz="1100" spc="5" dirty="0">
                          <a:solidFill>
                            <a:srgbClr val="3B3B3B"/>
                          </a:solidFill>
                          <a:latin typeface="Arial"/>
                          <a:cs typeface="Arial"/>
                        </a:rPr>
                        <a:t> </a:t>
                      </a:r>
                      <a:r>
                        <a:rPr sz="1100" dirty="0">
                          <a:solidFill>
                            <a:srgbClr val="3B3B3B"/>
                          </a:solidFill>
                          <a:latin typeface="Arial"/>
                          <a:cs typeface="Arial"/>
                        </a:rPr>
                        <a:t>more</a:t>
                      </a:r>
                      <a:r>
                        <a:rPr sz="1100" spc="-3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10" dirty="0">
                          <a:solidFill>
                            <a:srgbClr val="3B3B3B"/>
                          </a:solidFill>
                          <a:latin typeface="Arial"/>
                          <a:cs typeface="Arial"/>
                        </a:rPr>
                        <a:t> D</a:t>
                      </a:r>
                      <a:r>
                        <a:rPr sz="1100" dirty="0">
                          <a:solidFill>
                            <a:srgbClr val="3B3B3B"/>
                          </a:solidFill>
                          <a:latin typeface="Arial"/>
                          <a:cs typeface="Arial"/>
                        </a:rPr>
                        <a:t>ark</a:t>
                      </a:r>
                      <a:r>
                        <a:rPr sz="1100" spc="-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b</a:t>
                      </a:r>
                      <a:r>
                        <a:rPr sz="1100" dirty="0">
                          <a:solidFill>
                            <a:srgbClr val="3B3B3B"/>
                          </a:solidFill>
                          <a:latin typeface="Arial"/>
                          <a:cs typeface="Arial"/>
                        </a:rPr>
                        <a:t>se</a:t>
                      </a:r>
                      <a:r>
                        <a:rPr sz="1100" spc="-5" dirty="0">
                          <a:solidFill>
                            <a:srgbClr val="3B3B3B"/>
                          </a:solidFill>
                          <a:latin typeface="Arial"/>
                          <a:cs typeface="Arial"/>
                        </a:rPr>
                        <a:t>n</a:t>
                      </a:r>
                      <a:r>
                        <a:rPr sz="1100" dirty="0">
                          <a:solidFill>
                            <a:srgbClr val="3B3B3B"/>
                          </a:solidFill>
                          <a:latin typeface="Arial"/>
                          <a:cs typeface="Arial"/>
                        </a:rPr>
                        <a:t>ce</a:t>
                      </a:r>
                      <a:r>
                        <a:rPr sz="1100" spc="-10" dirty="0">
                          <a:solidFill>
                            <a:srgbClr val="3B3B3B"/>
                          </a:solidFill>
                          <a:latin typeface="Arial"/>
                          <a:cs typeface="Arial"/>
                        </a:rPr>
                        <a:t> </a:t>
                      </a:r>
                      <a:r>
                        <a:rPr sz="1100" dirty="0">
                          <a:solidFill>
                            <a:srgbClr val="3B3B3B"/>
                          </a:solidFill>
                          <a:latin typeface="Arial"/>
                          <a:cs typeface="Arial"/>
                        </a:rPr>
                        <a:t>of</a:t>
                      </a:r>
                      <a:r>
                        <a:rPr sz="1100" spc="-2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10" dirty="0">
                          <a:solidFill>
                            <a:srgbClr val="3B3B3B"/>
                          </a:solidFill>
                          <a:latin typeface="Arial"/>
                          <a:cs typeface="Arial"/>
                        </a:rPr>
                        <a:t> </a:t>
                      </a:r>
                      <a:r>
                        <a:rPr sz="1100" spc="35" dirty="0">
                          <a:solidFill>
                            <a:srgbClr val="3B3B3B"/>
                          </a:solidFill>
                          <a:latin typeface="Arial"/>
                          <a:cs typeface="Arial"/>
                        </a:rPr>
                        <a:t>W</a:t>
                      </a:r>
                      <a:r>
                        <a:rPr sz="1100" dirty="0">
                          <a:solidFill>
                            <a:srgbClr val="3B3B3B"/>
                          </a:solidFill>
                          <a:latin typeface="Arial"/>
                          <a:cs typeface="Arial"/>
                        </a:rPr>
                        <a:t>e ca</a:t>
                      </a:r>
                      <a:r>
                        <a:rPr sz="1100" spc="-5" dirty="0">
                          <a:solidFill>
                            <a:srgbClr val="3B3B3B"/>
                          </a:solidFill>
                          <a:latin typeface="Arial"/>
                          <a:cs typeface="Arial"/>
                        </a:rPr>
                        <a:t>n</a:t>
                      </a:r>
                      <a:r>
                        <a:rPr sz="1100" dirty="0">
                          <a:solidFill>
                            <a:srgbClr val="3B3B3B"/>
                          </a:solidFill>
                          <a:latin typeface="Arial"/>
                          <a:cs typeface="Arial"/>
                        </a:rPr>
                        <a:t>n</a:t>
                      </a:r>
                      <a:r>
                        <a:rPr sz="1100" spc="-5" dirty="0">
                          <a:solidFill>
                            <a:srgbClr val="3B3B3B"/>
                          </a:solidFill>
                          <a:latin typeface="Arial"/>
                          <a:cs typeface="Arial"/>
                        </a:rPr>
                        <a:t>o</a:t>
                      </a:r>
                      <a:r>
                        <a:rPr sz="1100" dirty="0">
                          <a:solidFill>
                            <a:srgbClr val="3B3B3B"/>
                          </a:solidFill>
                          <a:latin typeface="Arial"/>
                          <a:cs typeface="Arial"/>
                        </a:rPr>
                        <a:t>t</a:t>
                      </a:r>
                      <a:r>
                        <a:rPr sz="1100" spc="-15"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spc="-15" dirty="0">
                          <a:solidFill>
                            <a:srgbClr val="3B3B3B"/>
                          </a:solidFill>
                          <a:latin typeface="Arial"/>
                          <a:cs typeface="Arial"/>
                        </a:rPr>
                        <a:t>y</a:t>
                      </a:r>
                      <a:r>
                        <a:rPr sz="1100" dirty="0">
                          <a:solidFill>
                            <a:srgbClr val="3B3B3B"/>
                          </a:solidFill>
                          <a:latin typeface="Arial"/>
                          <a:cs typeface="Arial"/>
                        </a:rPr>
                        <a:t>th</a:t>
                      </a:r>
                      <a:r>
                        <a:rPr sz="1100" spc="-10" dirty="0">
                          <a:solidFill>
                            <a:srgbClr val="3B3B3B"/>
                          </a:solidFill>
                          <a:latin typeface="Arial"/>
                          <a:cs typeface="Arial"/>
                        </a:rPr>
                        <a:t>i</a:t>
                      </a:r>
                      <a:r>
                        <a:rPr sz="1100" dirty="0">
                          <a:solidFill>
                            <a:srgbClr val="3B3B3B"/>
                          </a:solidFill>
                          <a:latin typeface="Arial"/>
                          <a:cs typeface="Arial"/>
                        </a:rPr>
                        <a:t>ng </a:t>
                      </a:r>
                      <a:r>
                        <a:rPr sz="1100" spc="-10" dirty="0">
                          <a:solidFill>
                            <a:srgbClr val="3B3B3B"/>
                          </a:solidFill>
                          <a:latin typeface="Arial"/>
                          <a:cs typeface="Arial"/>
                        </a:rPr>
                        <a:t>i</a:t>
                      </a:r>
                      <a:r>
                        <a:rPr sz="1100" dirty="0">
                          <a:solidFill>
                            <a:srgbClr val="3B3B3B"/>
                          </a:solidFill>
                          <a:latin typeface="Arial"/>
                          <a:cs typeface="Arial"/>
                        </a:rPr>
                        <a:t>n comp</a:t>
                      </a:r>
                      <a:r>
                        <a:rPr sz="1100" spc="-10" dirty="0">
                          <a:solidFill>
                            <a:srgbClr val="3B3B3B"/>
                          </a:solidFill>
                          <a:latin typeface="Arial"/>
                          <a:cs typeface="Arial"/>
                        </a:rPr>
                        <a:t>l</a:t>
                      </a:r>
                      <a:r>
                        <a:rPr sz="1100" dirty="0">
                          <a:solidFill>
                            <a:srgbClr val="3B3B3B"/>
                          </a:solidFill>
                          <a:latin typeface="Arial"/>
                          <a:cs typeface="Arial"/>
                        </a:rPr>
                        <a:t>ete</a:t>
                      </a:r>
                      <a:r>
                        <a:rPr sz="1100" spc="-20"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a</a:t>
                      </a:r>
                      <a:r>
                        <a:rPr sz="1100" dirty="0">
                          <a:solidFill>
                            <a:srgbClr val="3B3B3B"/>
                          </a:solidFill>
                          <a:latin typeface="Arial"/>
                          <a:cs typeface="Arial"/>
                        </a:rPr>
                        <a:t>r</a:t>
                      </a:r>
                      <a:r>
                        <a:rPr sz="1100" spc="10" dirty="0">
                          <a:solidFill>
                            <a:srgbClr val="3B3B3B"/>
                          </a:solidFill>
                          <a:latin typeface="Arial"/>
                          <a:cs typeface="Arial"/>
                        </a:rPr>
                        <a:t>k</a:t>
                      </a:r>
                      <a:r>
                        <a:rPr sz="1100" dirty="0">
                          <a:solidFill>
                            <a:srgbClr val="3B3B3B"/>
                          </a:solidFill>
                          <a:latin typeface="Arial"/>
                          <a:cs typeface="Arial"/>
                        </a:rPr>
                        <a:t>n</a:t>
                      </a:r>
                      <a:r>
                        <a:rPr sz="1100" spc="-5" dirty="0">
                          <a:solidFill>
                            <a:srgbClr val="3B3B3B"/>
                          </a:solidFill>
                          <a:latin typeface="Arial"/>
                          <a:cs typeface="Arial"/>
                        </a:rPr>
                        <a:t>e</a:t>
                      </a:r>
                      <a:r>
                        <a:rPr sz="1100" dirty="0">
                          <a:solidFill>
                            <a:srgbClr val="3B3B3B"/>
                          </a:solidFill>
                          <a:latin typeface="Arial"/>
                          <a:cs typeface="Arial"/>
                        </a:rPr>
                        <a:t>ss.</a:t>
                      </a:r>
                      <a:endParaRPr sz="1100">
                        <a:latin typeface="Arial"/>
                        <a:cs typeface="Arial"/>
                      </a:endParaRPr>
                    </a:p>
                    <a:p>
                      <a:pPr marL="85090" marR="80010">
                        <a:lnSpc>
                          <a:spcPct val="100000"/>
                        </a:lnSpc>
                      </a:pPr>
                      <a:r>
                        <a:rPr sz="1100" spc="-5" dirty="0">
                          <a:solidFill>
                            <a:srgbClr val="3B3B3B"/>
                          </a:solidFill>
                          <a:latin typeface="Arial"/>
                          <a:cs typeface="Arial"/>
                        </a:rPr>
                        <a:t>S</a:t>
                      </a:r>
                      <a:r>
                        <a:rPr sz="1100" dirty="0">
                          <a:solidFill>
                            <a:srgbClr val="3B3B3B"/>
                          </a:solidFill>
                          <a:latin typeface="Arial"/>
                          <a:cs typeface="Arial"/>
                        </a:rPr>
                        <a:t>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spc="-20" dirty="0">
                          <a:solidFill>
                            <a:srgbClr val="3B3B3B"/>
                          </a:solidFill>
                          <a:latin typeface="Arial"/>
                          <a:cs typeface="Arial"/>
                        </a:rPr>
                        <a:t>w</a:t>
                      </a:r>
                      <a:r>
                        <a:rPr sz="1100" dirty="0">
                          <a:solidFill>
                            <a:srgbClr val="3B3B3B"/>
                          </a:solidFill>
                          <a:latin typeface="Arial"/>
                          <a:cs typeface="Arial"/>
                        </a:rPr>
                        <a:t>s</a:t>
                      </a:r>
                      <a:r>
                        <a:rPr sz="1100" spc="15" dirty="0">
                          <a:solidFill>
                            <a:srgbClr val="3B3B3B"/>
                          </a:solidFill>
                          <a:latin typeface="Arial"/>
                          <a:cs typeface="Arial"/>
                        </a:rPr>
                        <a:t> </a:t>
                      </a:r>
                      <a:r>
                        <a:rPr sz="1100" dirty="0">
                          <a:solidFill>
                            <a:srgbClr val="3B3B3B"/>
                          </a:solidFill>
                          <a:latin typeface="Arial"/>
                          <a:cs typeface="Arial"/>
                        </a:rPr>
                        <a:t>are</a:t>
                      </a:r>
                      <a:r>
                        <a:rPr sz="1100" spc="-20"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or</a:t>
                      </a:r>
                      <a:r>
                        <a:rPr sz="1100" spc="5" dirty="0">
                          <a:solidFill>
                            <a:srgbClr val="3B3B3B"/>
                          </a:solidFill>
                          <a:latin typeface="Arial"/>
                          <a:cs typeface="Arial"/>
                        </a:rPr>
                        <a:t>m</a:t>
                      </a:r>
                      <a:r>
                        <a:rPr sz="1100" dirty="0">
                          <a:solidFill>
                            <a:srgbClr val="3B3B3B"/>
                          </a:solidFill>
                          <a:latin typeface="Arial"/>
                          <a:cs typeface="Arial"/>
                        </a:rPr>
                        <a:t>ed</a:t>
                      </a:r>
                      <a:r>
                        <a:rPr sz="1100" spc="-50" dirty="0">
                          <a:solidFill>
                            <a:srgbClr val="3B3B3B"/>
                          </a:solidFill>
                          <a:latin typeface="Arial"/>
                          <a:cs typeface="Arial"/>
                        </a:rPr>
                        <a:t> </a:t>
                      </a:r>
                      <a:r>
                        <a:rPr sz="1100" dirty="0">
                          <a:solidFill>
                            <a:srgbClr val="3B3B3B"/>
                          </a:solidFill>
                          <a:latin typeface="Arial"/>
                          <a:cs typeface="Arial"/>
                        </a:rPr>
                        <a:t>on</a:t>
                      </a:r>
                      <a:r>
                        <a:rPr sz="1100" spc="-10" dirty="0">
                          <a:solidFill>
                            <a:srgbClr val="3B3B3B"/>
                          </a:solidFill>
                          <a:latin typeface="Arial"/>
                          <a:cs typeface="Arial"/>
                        </a:rPr>
                        <a:t> </a:t>
                      </a:r>
                      <a:r>
                        <a:rPr sz="1100" dirty="0">
                          <a:solidFill>
                            <a:srgbClr val="3B3B3B"/>
                          </a:solidFill>
                          <a:latin typeface="Arial"/>
                          <a:cs typeface="Arial"/>
                        </a:rPr>
                        <a:t>a</a:t>
                      </a:r>
                      <a:r>
                        <a:rPr sz="1100" spc="-10" dirty="0">
                          <a:solidFill>
                            <a:srgbClr val="3B3B3B"/>
                          </a:solidFill>
                          <a:latin typeface="Arial"/>
                          <a:cs typeface="Arial"/>
                        </a:rPr>
                        <a:t> </a:t>
                      </a:r>
                      <a:r>
                        <a:rPr sz="1100" dirty="0">
                          <a:solidFill>
                            <a:srgbClr val="3B3B3B"/>
                          </a:solidFill>
                          <a:latin typeface="Arial"/>
                          <a:cs typeface="Arial"/>
                        </a:rPr>
                        <a:t>sur</a:t>
                      </a:r>
                      <a:r>
                        <a:rPr sz="1100" spc="15" dirty="0">
                          <a:solidFill>
                            <a:srgbClr val="3B3B3B"/>
                          </a:solidFill>
                          <a:latin typeface="Arial"/>
                          <a:cs typeface="Arial"/>
                        </a:rPr>
                        <a:t>f</a:t>
                      </a:r>
                      <a:r>
                        <a:rPr sz="1100" dirty="0">
                          <a:solidFill>
                            <a:srgbClr val="3B3B3B"/>
                          </a:solidFill>
                          <a:latin typeface="Arial"/>
                          <a:cs typeface="Arial"/>
                        </a:rPr>
                        <a:t>ace</a:t>
                      </a:r>
                      <a:r>
                        <a:rPr sz="1100" spc="-50" dirty="0">
                          <a:solidFill>
                            <a:srgbClr val="3B3B3B"/>
                          </a:solidFill>
                          <a:latin typeface="Arial"/>
                          <a:cs typeface="Arial"/>
                        </a:rPr>
                        <a:t> </a:t>
                      </a:r>
                      <a:r>
                        <a:rPr sz="1100" spc="-20" dirty="0">
                          <a:solidFill>
                            <a:srgbClr val="3B3B3B"/>
                          </a:solidFill>
                          <a:latin typeface="Arial"/>
                          <a:cs typeface="Arial"/>
                        </a:rPr>
                        <a:t>w</a:t>
                      </a:r>
                      <a:r>
                        <a:rPr sz="1100" dirty="0">
                          <a:solidFill>
                            <a:srgbClr val="3B3B3B"/>
                          </a:solidFill>
                          <a:latin typeface="Arial"/>
                          <a:cs typeface="Arial"/>
                        </a:rPr>
                        <a:t>h</a:t>
                      </a:r>
                      <a:r>
                        <a:rPr sz="1100" spc="-5" dirty="0">
                          <a:solidFill>
                            <a:srgbClr val="3B3B3B"/>
                          </a:solidFill>
                          <a:latin typeface="Arial"/>
                          <a:cs typeface="Arial"/>
                        </a:rPr>
                        <a:t>e</a:t>
                      </a:r>
                      <a:r>
                        <a:rPr sz="1100" dirty="0">
                          <a:solidFill>
                            <a:srgbClr val="3B3B3B"/>
                          </a:solidFill>
                          <a:latin typeface="Arial"/>
                          <a:cs typeface="Arial"/>
                        </a:rPr>
                        <a:t>n</a:t>
                      </a:r>
                      <a:r>
                        <a:rPr sz="1100" spc="15" dirty="0">
                          <a:solidFill>
                            <a:srgbClr val="3B3B3B"/>
                          </a:solidFill>
                          <a:latin typeface="Arial"/>
                          <a:cs typeface="Arial"/>
                        </a:rPr>
                        <a:t> </a:t>
                      </a:r>
                      <a:r>
                        <a:rPr sz="1100" dirty="0">
                          <a:solidFill>
                            <a:srgbClr val="3B3B3B"/>
                          </a:solidFill>
                          <a:latin typeface="Arial"/>
                          <a:cs typeface="Arial"/>
                        </a:rPr>
                        <a:t>an</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p</a:t>
                      </a:r>
                      <a:r>
                        <a:rPr sz="1100" dirty="0">
                          <a:solidFill>
                            <a:srgbClr val="3B3B3B"/>
                          </a:solidFill>
                          <a:latin typeface="Arial"/>
                          <a:cs typeface="Arial"/>
                        </a:rPr>
                        <a:t>a</a:t>
                      </a:r>
                      <a:r>
                        <a:rPr sz="1100" spc="5" dirty="0">
                          <a:solidFill>
                            <a:srgbClr val="3B3B3B"/>
                          </a:solidFill>
                          <a:latin typeface="Arial"/>
                          <a:cs typeface="Arial"/>
                        </a:rPr>
                        <a:t>q</a:t>
                      </a:r>
                      <a:r>
                        <a:rPr sz="1100" dirty="0">
                          <a:solidFill>
                            <a:srgbClr val="3B3B3B"/>
                          </a:solidFill>
                          <a:latin typeface="Arial"/>
                          <a:cs typeface="Arial"/>
                        </a:rPr>
                        <a:t>ue</a:t>
                      </a:r>
                      <a:r>
                        <a:rPr sz="1100" spc="-25" dirty="0">
                          <a:solidFill>
                            <a:srgbClr val="3B3B3B"/>
                          </a:solidFill>
                          <a:latin typeface="Arial"/>
                          <a:cs typeface="Arial"/>
                        </a:rPr>
                        <a:t> </a:t>
                      </a:r>
                      <a:r>
                        <a:rPr sz="1100" dirty="0">
                          <a:solidFill>
                            <a:srgbClr val="3B3B3B"/>
                          </a:solidFill>
                          <a:latin typeface="Arial"/>
                          <a:cs typeface="Arial"/>
                        </a:rPr>
                        <a:t>or tra</a:t>
                      </a:r>
                      <a:r>
                        <a:rPr sz="1100" spc="-5" dirty="0">
                          <a:solidFill>
                            <a:srgbClr val="3B3B3B"/>
                          </a:solidFill>
                          <a:latin typeface="Arial"/>
                          <a:cs typeface="Arial"/>
                        </a:rPr>
                        <a:t>n</a:t>
                      </a:r>
                      <a:r>
                        <a:rPr sz="1100" dirty="0">
                          <a:solidFill>
                            <a:srgbClr val="3B3B3B"/>
                          </a:solidFill>
                          <a:latin typeface="Arial"/>
                          <a:cs typeface="Arial"/>
                        </a:rPr>
                        <a:t>s</a:t>
                      </a:r>
                      <a:r>
                        <a:rPr sz="1100" spc="-10" dirty="0">
                          <a:solidFill>
                            <a:srgbClr val="3B3B3B"/>
                          </a:solidFill>
                          <a:latin typeface="Arial"/>
                          <a:cs typeface="Arial"/>
                        </a:rPr>
                        <a:t>l</a:t>
                      </a:r>
                      <a:r>
                        <a:rPr sz="1100" dirty="0">
                          <a:solidFill>
                            <a:srgbClr val="3B3B3B"/>
                          </a:solidFill>
                          <a:latin typeface="Arial"/>
                          <a:cs typeface="Arial"/>
                        </a:rPr>
                        <a:t>uc</a:t>
                      </a:r>
                      <a:r>
                        <a:rPr sz="1100" spc="-5" dirty="0">
                          <a:solidFill>
                            <a:srgbClr val="3B3B3B"/>
                          </a:solidFill>
                          <a:latin typeface="Arial"/>
                          <a:cs typeface="Arial"/>
                        </a:rPr>
                        <a:t>e</a:t>
                      </a:r>
                      <a:r>
                        <a:rPr sz="1100" dirty="0">
                          <a:solidFill>
                            <a:srgbClr val="3B3B3B"/>
                          </a:solidFill>
                          <a:latin typeface="Arial"/>
                          <a:cs typeface="Arial"/>
                        </a:rPr>
                        <a:t>nt</a:t>
                      </a:r>
                      <a:r>
                        <a:rPr sz="1100" spc="-3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a:t>
                      </a:r>
                      <a:r>
                        <a:rPr sz="1100" spc="-1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b</a:t>
                      </a:r>
                      <a:r>
                        <a:rPr sz="1100" spc="-5" dirty="0">
                          <a:solidFill>
                            <a:srgbClr val="3B3B3B"/>
                          </a:solidFill>
                          <a:latin typeface="Arial"/>
                          <a:cs typeface="Arial"/>
                        </a:rPr>
                        <a:t>e</a:t>
                      </a:r>
                      <a:r>
                        <a:rPr sz="1100" dirty="0">
                          <a:solidFill>
                            <a:srgbClr val="3B3B3B"/>
                          </a:solidFill>
                          <a:latin typeface="Arial"/>
                          <a:cs typeface="Arial"/>
                        </a:rPr>
                        <a:t>t</a:t>
                      </a:r>
                      <a:r>
                        <a:rPr sz="1100" spc="-20" dirty="0">
                          <a:solidFill>
                            <a:srgbClr val="3B3B3B"/>
                          </a:solidFill>
                          <a:latin typeface="Arial"/>
                          <a:cs typeface="Arial"/>
                        </a:rPr>
                        <a:t>w</a:t>
                      </a:r>
                      <a:r>
                        <a:rPr sz="1100" dirty="0">
                          <a:solidFill>
                            <a:srgbClr val="3B3B3B"/>
                          </a:solidFill>
                          <a:latin typeface="Arial"/>
                          <a:cs typeface="Arial"/>
                        </a:rPr>
                        <a:t>e</a:t>
                      </a:r>
                      <a:r>
                        <a:rPr sz="1100" spc="-5" dirty="0">
                          <a:solidFill>
                            <a:srgbClr val="3B3B3B"/>
                          </a:solidFill>
                          <a:latin typeface="Arial"/>
                          <a:cs typeface="Arial"/>
                        </a:rPr>
                        <a:t>e</a:t>
                      </a:r>
                      <a:r>
                        <a:rPr sz="1100" dirty="0">
                          <a:solidFill>
                            <a:srgbClr val="3B3B3B"/>
                          </a:solidFill>
                          <a:latin typeface="Arial"/>
                          <a:cs typeface="Arial"/>
                        </a:rPr>
                        <a:t>n a</a:t>
                      </a:r>
                      <a:r>
                        <a:rPr sz="1100" spc="-5"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a:t>
                      </a:r>
                      <a:r>
                        <a:rPr sz="1100" spc="-2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the sur</a:t>
                      </a:r>
                      <a:r>
                        <a:rPr sz="1100" spc="15" dirty="0">
                          <a:solidFill>
                            <a:srgbClr val="3B3B3B"/>
                          </a:solidFill>
                          <a:latin typeface="Arial"/>
                          <a:cs typeface="Arial"/>
                        </a:rPr>
                        <a:t>f</a:t>
                      </a:r>
                      <a:r>
                        <a:rPr sz="1100" dirty="0">
                          <a:solidFill>
                            <a:srgbClr val="3B3B3B"/>
                          </a:solidFill>
                          <a:latin typeface="Arial"/>
                          <a:cs typeface="Arial"/>
                        </a:rPr>
                        <a:t>ace</a:t>
                      </a:r>
                      <a:r>
                        <a:rPr sz="1100" spc="-5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oc</a:t>
                      </a:r>
                      <a:r>
                        <a:rPr sz="1100" spc="5" dirty="0">
                          <a:solidFill>
                            <a:srgbClr val="3B3B3B"/>
                          </a:solidFill>
                          <a:latin typeface="Arial"/>
                          <a:cs typeface="Arial"/>
                        </a:rPr>
                        <a:t>k</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some</a:t>
                      </a:r>
                      <a:r>
                        <a:rPr sz="1100" spc="-20" dirty="0">
                          <a:solidFill>
                            <a:srgbClr val="3B3B3B"/>
                          </a:solidFill>
                          <a:latin typeface="Arial"/>
                          <a:cs typeface="Arial"/>
                        </a:rPr>
                        <a:t> </a:t>
                      </a:r>
                      <a:r>
                        <a:rPr sz="1100" dirty="0">
                          <a:solidFill>
                            <a:srgbClr val="3B3B3B"/>
                          </a:solidFill>
                          <a:latin typeface="Arial"/>
                          <a:cs typeface="Arial"/>
                        </a:rPr>
                        <a:t>of</a:t>
                      </a:r>
                      <a:r>
                        <a:rPr sz="1100" spc="-2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25" dirty="0">
                          <a:solidFill>
                            <a:srgbClr val="3B3B3B"/>
                          </a:solidFill>
                          <a:latin typeface="Arial"/>
                          <a:cs typeface="Arial"/>
                        </a:rPr>
                        <a:t> </a:t>
                      </a:r>
                      <a:r>
                        <a:rPr sz="1100" spc="5" dirty="0">
                          <a:solidFill>
                            <a:srgbClr val="3B3B3B"/>
                          </a:solidFill>
                          <a:latin typeface="Arial"/>
                          <a:cs typeface="Arial"/>
                        </a:rPr>
                        <a:t>T</a:t>
                      </a:r>
                      <a:r>
                        <a:rPr sz="1100" dirty="0">
                          <a:solidFill>
                            <a:srgbClr val="3B3B3B"/>
                          </a:solidFill>
                          <a:latin typeface="Arial"/>
                          <a:cs typeface="Arial"/>
                        </a:rPr>
                        <a:t>he</a:t>
                      </a:r>
                      <a:r>
                        <a:rPr sz="1100" spc="-10" dirty="0">
                          <a:solidFill>
                            <a:srgbClr val="3B3B3B"/>
                          </a:solidFill>
                          <a:latin typeface="Arial"/>
                          <a:cs typeface="Arial"/>
                        </a:rPr>
                        <a:t> </a:t>
                      </a:r>
                      <a:r>
                        <a:rPr sz="1100" dirty="0">
                          <a:solidFill>
                            <a:srgbClr val="3B3B3B"/>
                          </a:solidFill>
                          <a:latin typeface="Arial"/>
                          <a:cs typeface="Arial"/>
                        </a:rPr>
                        <a:t>s</a:t>
                      </a:r>
                      <a:r>
                        <a:rPr sz="1100" spc="-10" dirty="0">
                          <a:solidFill>
                            <a:srgbClr val="3B3B3B"/>
                          </a:solidFill>
                          <a:latin typeface="Arial"/>
                          <a:cs typeface="Arial"/>
                        </a:rPr>
                        <a:t>i</a:t>
                      </a:r>
                      <a:r>
                        <a:rPr sz="1100" spc="-15" dirty="0">
                          <a:solidFill>
                            <a:srgbClr val="3B3B3B"/>
                          </a:solidFill>
                          <a:latin typeface="Arial"/>
                          <a:cs typeface="Arial"/>
                        </a:rPr>
                        <a:t>z</a:t>
                      </a:r>
                      <a:r>
                        <a:rPr sz="1100" dirty="0">
                          <a:solidFill>
                            <a:srgbClr val="3B3B3B"/>
                          </a:solidFill>
                          <a:latin typeface="Arial"/>
                          <a:cs typeface="Arial"/>
                        </a:rPr>
                        <a:t>e of</a:t>
                      </a:r>
                      <a:r>
                        <a:rPr sz="1100" spc="-15" dirty="0">
                          <a:solidFill>
                            <a:srgbClr val="3B3B3B"/>
                          </a:solidFill>
                          <a:latin typeface="Arial"/>
                          <a:cs typeface="Arial"/>
                        </a:rPr>
                        <a:t> </a:t>
                      </a:r>
                      <a:r>
                        <a:rPr sz="1100" dirty="0">
                          <a:solidFill>
                            <a:srgbClr val="3B3B3B"/>
                          </a:solidFill>
                          <a:latin typeface="Arial"/>
                          <a:cs typeface="Arial"/>
                        </a:rPr>
                        <a:t>the s</a:t>
                      </a:r>
                      <a:r>
                        <a:rPr sz="1100" spc="-5" dirty="0">
                          <a:solidFill>
                            <a:srgbClr val="3B3B3B"/>
                          </a:solidFill>
                          <a:latin typeface="Arial"/>
                          <a:cs typeface="Arial"/>
                        </a:rPr>
                        <a:t>h</a:t>
                      </a:r>
                      <a:r>
                        <a:rPr sz="1100" dirty="0">
                          <a:solidFill>
                            <a:srgbClr val="3B3B3B"/>
                          </a:solidFill>
                          <a:latin typeface="Arial"/>
                          <a:cs typeface="Arial"/>
                        </a:rPr>
                        <a:t>a</a:t>
                      </a:r>
                      <a:r>
                        <a:rPr sz="1100" spc="-10" dirty="0">
                          <a:solidFill>
                            <a:srgbClr val="3B3B3B"/>
                          </a:solidFill>
                          <a:latin typeface="Arial"/>
                          <a:cs typeface="Arial"/>
                        </a:rPr>
                        <a:t>d</a:t>
                      </a:r>
                      <a:r>
                        <a:rPr sz="1100" dirty="0">
                          <a:solidFill>
                            <a:srgbClr val="3B3B3B"/>
                          </a:solidFill>
                          <a:latin typeface="Arial"/>
                          <a:cs typeface="Arial"/>
                        </a:rPr>
                        <a:t>ow</a:t>
                      </a:r>
                      <a:r>
                        <a:rPr sz="1100" spc="-5" dirty="0">
                          <a:solidFill>
                            <a:srgbClr val="3B3B3B"/>
                          </a:solidFill>
                          <a:latin typeface="Arial"/>
                          <a:cs typeface="Arial"/>
                        </a:rPr>
                        <a:t> </a:t>
                      </a:r>
                      <a:r>
                        <a:rPr sz="1100" dirty="0">
                          <a:solidFill>
                            <a:srgbClr val="3B3B3B"/>
                          </a:solidFill>
                          <a:latin typeface="Arial"/>
                          <a:cs typeface="Arial"/>
                        </a:rPr>
                        <a:t>d</a:t>
                      </a:r>
                      <a:r>
                        <a:rPr sz="1100" spc="-10" dirty="0">
                          <a:solidFill>
                            <a:srgbClr val="3B3B3B"/>
                          </a:solidFill>
                          <a:latin typeface="Arial"/>
                          <a:cs typeface="Arial"/>
                        </a:rPr>
                        <a:t>e</a:t>
                      </a:r>
                      <a:r>
                        <a:rPr sz="1100" dirty="0">
                          <a:solidFill>
                            <a:srgbClr val="3B3B3B"/>
                          </a:solidFill>
                          <a:latin typeface="Arial"/>
                          <a:cs typeface="Arial"/>
                        </a:rPr>
                        <a:t>p</a:t>
                      </a:r>
                      <a:r>
                        <a:rPr sz="1100" spc="-10" dirty="0">
                          <a:solidFill>
                            <a:srgbClr val="3B3B3B"/>
                          </a:solidFill>
                          <a:latin typeface="Arial"/>
                          <a:cs typeface="Arial"/>
                        </a:rPr>
                        <a:t>e</a:t>
                      </a:r>
                      <a:r>
                        <a:rPr sz="1100" dirty="0">
                          <a:solidFill>
                            <a:srgbClr val="3B3B3B"/>
                          </a:solidFill>
                          <a:latin typeface="Arial"/>
                          <a:cs typeface="Arial"/>
                        </a:rPr>
                        <a:t>n</a:t>
                      </a:r>
                      <a:r>
                        <a:rPr sz="1100" spc="-10" dirty="0">
                          <a:solidFill>
                            <a:srgbClr val="3B3B3B"/>
                          </a:solidFill>
                          <a:latin typeface="Arial"/>
                          <a:cs typeface="Arial"/>
                        </a:rPr>
                        <a:t>d</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on</a:t>
                      </a:r>
                      <a:r>
                        <a:rPr sz="1100" spc="-15"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p</a:t>
                      </a:r>
                      <a:r>
                        <a:rPr sz="1100" spc="-10" dirty="0">
                          <a:solidFill>
                            <a:srgbClr val="3B3B3B"/>
                          </a:solidFill>
                          <a:latin typeface="Arial"/>
                          <a:cs typeface="Arial"/>
                        </a:rPr>
                        <a:t>o</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t</a:t>
                      </a:r>
                      <a:r>
                        <a:rPr sz="1100" spc="-10" dirty="0">
                          <a:solidFill>
                            <a:srgbClr val="3B3B3B"/>
                          </a:solidFill>
                          <a:latin typeface="Arial"/>
                          <a:cs typeface="Arial"/>
                        </a:rPr>
                        <a:t>i</a:t>
                      </a:r>
                      <a:r>
                        <a:rPr sz="1100" dirty="0">
                          <a:solidFill>
                            <a:srgbClr val="3B3B3B"/>
                          </a:solidFill>
                          <a:latin typeface="Arial"/>
                          <a:cs typeface="Arial"/>
                        </a:rPr>
                        <a:t>on</a:t>
                      </a:r>
                      <a:r>
                        <a:rPr sz="1100" spc="-5" dirty="0">
                          <a:solidFill>
                            <a:srgbClr val="3B3B3B"/>
                          </a:solidFill>
                          <a:latin typeface="Arial"/>
                          <a:cs typeface="Arial"/>
                        </a:rPr>
                        <a:t> </a:t>
                      </a:r>
                      <a:r>
                        <a:rPr sz="1100" dirty="0">
                          <a:solidFill>
                            <a:srgbClr val="3B3B3B"/>
                          </a:solidFill>
                          <a:latin typeface="Arial"/>
                          <a:cs typeface="Arial"/>
                        </a:rPr>
                        <a:t>of</a:t>
                      </a:r>
                      <a:r>
                        <a:rPr sz="1100" spc="-2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s</a:t>
                      </a:r>
                      <a:r>
                        <a:rPr sz="1100" spc="-5" dirty="0">
                          <a:solidFill>
                            <a:srgbClr val="3B3B3B"/>
                          </a:solidFill>
                          <a:latin typeface="Arial"/>
                          <a:cs typeface="Arial"/>
                        </a:rPr>
                        <a:t>o</a:t>
                      </a:r>
                      <a:r>
                        <a:rPr sz="1100" dirty="0">
                          <a:solidFill>
                            <a:srgbClr val="3B3B3B"/>
                          </a:solidFill>
                          <a:latin typeface="Arial"/>
                          <a:cs typeface="Arial"/>
                        </a:rPr>
                        <a:t>urc</a:t>
                      </a:r>
                      <a:r>
                        <a:rPr sz="1100" spc="-5" dirty="0">
                          <a:solidFill>
                            <a:srgbClr val="3B3B3B"/>
                          </a:solidFill>
                          <a:latin typeface="Arial"/>
                          <a:cs typeface="Arial"/>
                        </a:rPr>
                        <a:t>e</a:t>
                      </a:r>
                      <a:r>
                        <a:rPr sz="1100" dirty="0">
                          <a:solidFill>
                            <a:srgbClr val="3B3B3B"/>
                          </a:solidFill>
                          <a:latin typeface="Arial"/>
                          <a:cs typeface="Arial"/>
                        </a:rPr>
                        <a:t>,</a:t>
                      </a:r>
                      <a:r>
                        <a:rPr sz="1100" spc="-30" dirty="0">
                          <a:solidFill>
                            <a:srgbClr val="3B3B3B"/>
                          </a:solidFill>
                          <a:latin typeface="Arial"/>
                          <a:cs typeface="Arial"/>
                        </a:rPr>
                        <a:t> </a:t>
                      </a:r>
                      <a:r>
                        <a:rPr sz="1100" dirty="0">
                          <a:solidFill>
                            <a:srgbClr val="3B3B3B"/>
                          </a:solidFill>
                          <a:latin typeface="Arial"/>
                          <a:cs typeface="Arial"/>
                        </a:rPr>
                        <a:t>o</a:t>
                      </a:r>
                      <a:r>
                        <a:rPr sz="1100" spc="-10"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a:t>
                      </a:r>
                      <a:r>
                        <a:rPr sz="1100" spc="-5" dirty="0">
                          <a:solidFill>
                            <a:srgbClr val="3B3B3B"/>
                          </a:solidFill>
                          <a:latin typeface="Arial"/>
                          <a:cs typeface="Arial"/>
                        </a:rPr>
                        <a:t>c</a:t>
                      </a:r>
                      <a:r>
                        <a:rPr sz="1100" dirty="0">
                          <a:solidFill>
                            <a:srgbClr val="3B3B3B"/>
                          </a:solidFill>
                          <a:latin typeface="Arial"/>
                          <a:cs typeface="Arial"/>
                        </a:rPr>
                        <a:t>t 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sur</a:t>
                      </a:r>
                      <a:r>
                        <a:rPr sz="1100" spc="15" dirty="0">
                          <a:solidFill>
                            <a:srgbClr val="3B3B3B"/>
                          </a:solidFill>
                          <a:latin typeface="Arial"/>
                          <a:cs typeface="Arial"/>
                        </a:rPr>
                        <a:t>f</a:t>
                      </a:r>
                      <a:r>
                        <a:rPr sz="1100" dirty="0">
                          <a:solidFill>
                            <a:srgbClr val="3B3B3B"/>
                          </a:solidFill>
                          <a:latin typeface="Arial"/>
                          <a:cs typeface="Arial"/>
                        </a:rPr>
                        <a:t>ac</a:t>
                      </a:r>
                      <a:r>
                        <a:rPr sz="1100" spc="-5" dirty="0">
                          <a:solidFill>
                            <a:srgbClr val="3B3B3B"/>
                          </a:solidFill>
                          <a:latin typeface="Arial"/>
                          <a:cs typeface="Arial"/>
                        </a:rPr>
                        <a:t>e</a:t>
                      </a:r>
                      <a:r>
                        <a:rPr sz="1100" dirty="0">
                          <a:solidFill>
                            <a:srgbClr val="3B3B3B"/>
                          </a:solidFill>
                          <a:latin typeface="Arial"/>
                          <a:cs typeface="Arial"/>
                        </a:rPr>
                        <a:t>.</a:t>
                      </a:r>
                      <a:r>
                        <a:rPr sz="1100" spc="-50" dirty="0">
                          <a:solidFill>
                            <a:srgbClr val="3B3B3B"/>
                          </a:solidFill>
                          <a:latin typeface="Arial"/>
                          <a:cs typeface="Arial"/>
                        </a:rPr>
                        <a:t> </a:t>
                      </a:r>
                      <a:r>
                        <a:rPr sz="1100" dirty="0">
                          <a:solidFill>
                            <a:srgbClr val="3B3B3B"/>
                          </a:solidFill>
                          <a:latin typeface="Arial"/>
                          <a:cs typeface="Arial"/>
                        </a:rPr>
                        <a:t>If</a:t>
                      </a:r>
                      <a:r>
                        <a:rPr sz="1100" spc="-3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a:t>
                      </a:r>
                      <a:r>
                        <a:rPr sz="1100" spc="-2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a:t>
                      </a:r>
                      <a:r>
                        <a:rPr sz="1100" spc="-15" dirty="0">
                          <a:solidFill>
                            <a:srgbClr val="3B3B3B"/>
                          </a:solidFill>
                          <a:latin typeface="Arial"/>
                          <a:cs typeface="Arial"/>
                        </a:rPr>
                        <a:t> </a:t>
                      </a:r>
                      <a:r>
                        <a:rPr sz="1100" dirty="0">
                          <a:solidFill>
                            <a:srgbClr val="3B3B3B"/>
                          </a:solidFill>
                          <a:latin typeface="Arial"/>
                          <a:cs typeface="Arial"/>
                        </a:rPr>
                        <a:t>mo</a:t>
                      </a:r>
                      <a:r>
                        <a:rPr sz="1100" spc="-15" dirty="0">
                          <a:solidFill>
                            <a:srgbClr val="3B3B3B"/>
                          </a:solidFill>
                          <a:latin typeface="Arial"/>
                          <a:cs typeface="Arial"/>
                        </a:rPr>
                        <a:t>v</a:t>
                      </a:r>
                      <a:r>
                        <a:rPr sz="1100" dirty="0">
                          <a:solidFill>
                            <a:srgbClr val="3B3B3B"/>
                          </a:solidFill>
                          <a:latin typeface="Arial"/>
                          <a:cs typeface="Arial"/>
                        </a:rPr>
                        <a:t>e c</a:t>
                      </a:r>
                      <a:r>
                        <a:rPr sz="1100" spc="-10" dirty="0">
                          <a:solidFill>
                            <a:srgbClr val="3B3B3B"/>
                          </a:solidFill>
                          <a:latin typeface="Arial"/>
                          <a:cs typeface="Arial"/>
                        </a:rPr>
                        <a:t>l</a:t>
                      </a:r>
                      <a:r>
                        <a:rPr sz="1100" dirty="0">
                          <a:solidFill>
                            <a:srgbClr val="3B3B3B"/>
                          </a:solidFill>
                          <a:latin typeface="Arial"/>
                          <a:cs typeface="Arial"/>
                        </a:rPr>
                        <a:t>os</a:t>
                      </a:r>
                      <a:r>
                        <a:rPr sz="1100" spc="-5" dirty="0">
                          <a:solidFill>
                            <a:srgbClr val="3B3B3B"/>
                          </a:solidFill>
                          <a:latin typeface="Arial"/>
                          <a:cs typeface="Arial"/>
                        </a:rPr>
                        <a:t>e</a:t>
                      </a:r>
                      <a:r>
                        <a:rPr sz="1100" dirty="0">
                          <a:solidFill>
                            <a:srgbClr val="3B3B3B"/>
                          </a:solidFill>
                          <a:latin typeface="Arial"/>
                          <a:cs typeface="Arial"/>
                        </a:rPr>
                        <a:t>r</a:t>
                      </a:r>
                      <a:r>
                        <a:rPr sz="1100" spc="-5"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dirty="0">
                          <a:solidFill>
                            <a:srgbClr val="3B3B3B"/>
                          </a:solidFill>
                          <a:latin typeface="Arial"/>
                          <a:cs typeface="Arial"/>
                        </a:rPr>
                        <a:t>e</a:t>
                      </a:r>
                      <a:r>
                        <a:rPr sz="1100" spc="-5" dirty="0">
                          <a:solidFill>
                            <a:srgbClr val="3B3B3B"/>
                          </a:solidFill>
                          <a:latin typeface="Arial"/>
                          <a:cs typeface="Arial"/>
                        </a:rPr>
                        <a:t>a</a:t>
                      </a:r>
                      <a:r>
                        <a:rPr sz="1100" dirty="0">
                          <a:solidFill>
                            <a:srgbClr val="3B3B3B"/>
                          </a:solidFill>
                          <a:latin typeface="Arial"/>
                          <a:cs typeface="Arial"/>
                        </a:rPr>
                        <a:t>ch</a:t>
                      </a:r>
                      <a:r>
                        <a:rPr sz="1100" spc="-10" dirty="0">
                          <a:solidFill>
                            <a:srgbClr val="3B3B3B"/>
                          </a:solidFill>
                          <a:latin typeface="Arial"/>
                          <a:cs typeface="Arial"/>
                        </a:rPr>
                        <a:t> </a:t>
                      </a:r>
                      <a:r>
                        <a:rPr sz="1100" dirty="0">
                          <a:solidFill>
                            <a:srgbClr val="3B3B3B"/>
                          </a:solidFill>
                          <a:latin typeface="Arial"/>
                          <a:cs typeface="Arial"/>
                        </a:rPr>
                        <a:t>other,</a:t>
                      </a:r>
                      <a:r>
                        <a:rPr sz="1100" spc="-4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sh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dirty="0">
                          <a:solidFill>
                            <a:srgbClr val="3B3B3B"/>
                          </a:solidFill>
                          <a:latin typeface="Arial"/>
                          <a:cs typeface="Arial"/>
                        </a:rPr>
                        <a:t>w </a:t>
                      </a:r>
                      <a:r>
                        <a:rPr sz="1100" spc="-20" dirty="0">
                          <a:solidFill>
                            <a:srgbClr val="3B3B3B"/>
                          </a:solidFill>
                          <a:latin typeface="Arial"/>
                          <a:cs typeface="Arial"/>
                        </a:rPr>
                        <a:t>w</a:t>
                      </a:r>
                      <a:r>
                        <a:rPr sz="1100" spc="-10" dirty="0">
                          <a:solidFill>
                            <a:srgbClr val="3B3B3B"/>
                          </a:solidFill>
                          <a:latin typeface="Arial"/>
                          <a:cs typeface="Arial"/>
                        </a:rPr>
                        <a:t>il</a:t>
                      </a:r>
                      <a:r>
                        <a:rPr sz="1100" dirty="0">
                          <a:solidFill>
                            <a:srgbClr val="3B3B3B"/>
                          </a:solidFill>
                          <a:latin typeface="Arial"/>
                          <a:cs typeface="Arial"/>
                        </a:rPr>
                        <a:t>l</a:t>
                      </a:r>
                      <a:r>
                        <a:rPr sz="1100" spc="35" dirty="0">
                          <a:solidFill>
                            <a:srgbClr val="3B3B3B"/>
                          </a:solidFill>
                          <a:latin typeface="Arial"/>
                          <a:cs typeface="Arial"/>
                        </a:rPr>
                        <a:t> </a:t>
                      </a:r>
                      <a:r>
                        <a:rPr sz="1100" dirty="0">
                          <a:solidFill>
                            <a:srgbClr val="3B3B3B"/>
                          </a:solidFill>
                          <a:latin typeface="Arial"/>
                          <a:cs typeface="Arial"/>
                        </a:rPr>
                        <a:t>b</a:t>
                      </a:r>
                      <a:r>
                        <a:rPr sz="1100" spc="-5" dirty="0">
                          <a:solidFill>
                            <a:srgbClr val="3B3B3B"/>
                          </a:solidFill>
                          <a:latin typeface="Arial"/>
                          <a:cs typeface="Arial"/>
                        </a:rPr>
                        <a:t>e</a:t>
                      </a:r>
                      <a:r>
                        <a:rPr sz="1100" dirty="0">
                          <a:solidFill>
                            <a:srgbClr val="3B3B3B"/>
                          </a:solidFill>
                          <a:latin typeface="Arial"/>
                          <a:cs typeface="Arial"/>
                        </a:rPr>
                        <a:t>come</a:t>
                      </a:r>
                      <a:r>
                        <a:rPr sz="1100" spc="-20" dirty="0">
                          <a:solidFill>
                            <a:srgbClr val="3B3B3B"/>
                          </a:solidFill>
                          <a:latin typeface="Arial"/>
                          <a:cs typeface="Arial"/>
                        </a:rPr>
                        <a:t> </a:t>
                      </a:r>
                      <a:r>
                        <a:rPr sz="1100" spc="-10" dirty="0">
                          <a:solidFill>
                            <a:srgbClr val="3B3B3B"/>
                          </a:solidFill>
                          <a:latin typeface="Arial"/>
                          <a:cs typeface="Arial"/>
                        </a:rPr>
                        <a:t>l</a:t>
                      </a:r>
                      <a:r>
                        <a:rPr sz="1100" dirty="0">
                          <a:solidFill>
                            <a:srgbClr val="3B3B3B"/>
                          </a:solidFill>
                          <a:latin typeface="Arial"/>
                          <a:cs typeface="Arial"/>
                        </a:rPr>
                        <a:t>ar</a:t>
                      </a:r>
                      <a:r>
                        <a:rPr sz="1100" spc="10" dirty="0">
                          <a:solidFill>
                            <a:srgbClr val="3B3B3B"/>
                          </a:solidFill>
                          <a:latin typeface="Arial"/>
                          <a:cs typeface="Arial"/>
                        </a:rPr>
                        <a:t>g</a:t>
                      </a:r>
                      <a:r>
                        <a:rPr sz="1100" dirty="0">
                          <a:solidFill>
                            <a:srgbClr val="3B3B3B"/>
                          </a:solidFill>
                          <a:latin typeface="Arial"/>
                          <a:cs typeface="Arial"/>
                        </a:rPr>
                        <a:t>er.        </a:t>
                      </a:r>
                      <a:r>
                        <a:rPr sz="1100" b="1" spc="-10" dirty="0">
                          <a:solidFill>
                            <a:srgbClr val="3B3B3B"/>
                          </a:solidFill>
                          <a:latin typeface="Arial"/>
                          <a:cs typeface="Arial"/>
                        </a:rPr>
                        <a:t>K</a:t>
                      </a:r>
                      <a:r>
                        <a:rPr sz="1100" b="1" dirty="0">
                          <a:solidFill>
                            <a:srgbClr val="3B3B3B"/>
                          </a:solidFill>
                          <a:latin typeface="Arial"/>
                          <a:cs typeface="Arial"/>
                        </a:rPr>
                        <a:t>ey </a:t>
                      </a:r>
                      <a:r>
                        <a:rPr sz="1100" b="1" spc="-15" dirty="0">
                          <a:solidFill>
                            <a:srgbClr val="3B3B3B"/>
                          </a:solidFill>
                          <a:latin typeface="Arial"/>
                          <a:cs typeface="Arial"/>
                        </a:rPr>
                        <a:t>v</a:t>
                      </a:r>
                      <a:r>
                        <a:rPr sz="1100" b="1" dirty="0">
                          <a:solidFill>
                            <a:srgbClr val="3B3B3B"/>
                          </a:solidFill>
                          <a:latin typeface="Arial"/>
                          <a:cs typeface="Arial"/>
                        </a:rPr>
                        <a:t>o</a:t>
                      </a:r>
                      <a:r>
                        <a:rPr sz="1100" b="1" spc="-5" dirty="0">
                          <a:solidFill>
                            <a:srgbClr val="3B3B3B"/>
                          </a:solidFill>
                          <a:latin typeface="Arial"/>
                          <a:cs typeface="Arial"/>
                        </a:rPr>
                        <a:t>c</a:t>
                      </a:r>
                      <a:r>
                        <a:rPr sz="1100" b="1" dirty="0">
                          <a:solidFill>
                            <a:srgbClr val="3B3B3B"/>
                          </a:solidFill>
                          <a:latin typeface="Arial"/>
                          <a:cs typeface="Arial"/>
                        </a:rPr>
                        <a:t>a</a:t>
                      </a:r>
                      <a:r>
                        <a:rPr sz="1100" b="1" spc="-5" dirty="0">
                          <a:solidFill>
                            <a:srgbClr val="3B3B3B"/>
                          </a:solidFill>
                          <a:latin typeface="Arial"/>
                          <a:cs typeface="Arial"/>
                        </a:rPr>
                        <a:t>b</a:t>
                      </a:r>
                      <a:r>
                        <a:rPr sz="1100" b="1" dirty="0">
                          <a:solidFill>
                            <a:srgbClr val="3B3B3B"/>
                          </a:solidFill>
                          <a:latin typeface="Arial"/>
                          <a:cs typeface="Arial"/>
                        </a:rPr>
                        <a:t>ular</a:t>
                      </a:r>
                      <a:r>
                        <a:rPr sz="1100" b="1" spc="-25" dirty="0">
                          <a:solidFill>
                            <a:srgbClr val="3B3B3B"/>
                          </a:solidFill>
                          <a:latin typeface="Arial"/>
                          <a:cs typeface="Arial"/>
                        </a:rPr>
                        <a:t>y</a:t>
                      </a:r>
                      <a:r>
                        <a:rPr sz="1100" b="1" dirty="0">
                          <a:solidFill>
                            <a:srgbClr val="3B3B3B"/>
                          </a:solidFill>
                          <a:latin typeface="Arial"/>
                          <a:cs typeface="Arial"/>
                        </a:rPr>
                        <a:t>:</a:t>
                      </a:r>
                      <a:endParaRPr sz="1100">
                        <a:latin typeface="Arial"/>
                        <a:cs typeface="Arial"/>
                      </a:endParaRPr>
                    </a:p>
                    <a:p>
                      <a:pPr marL="85090" marR="462280">
                        <a:lnSpc>
                          <a:spcPct val="100000"/>
                        </a:lnSpc>
                      </a:pPr>
                      <a:r>
                        <a:rPr sz="1100" dirty="0">
                          <a:solidFill>
                            <a:srgbClr val="3B3B3B"/>
                          </a:solidFill>
                          <a:latin typeface="Arial"/>
                          <a:cs typeface="Arial"/>
                        </a:rPr>
                        <a:t>L</a:t>
                      </a:r>
                      <a:r>
                        <a:rPr sz="1100" spc="-10" dirty="0">
                          <a:solidFill>
                            <a:srgbClr val="3B3B3B"/>
                          </a:solidFill>
                          <a:latin typeface="Arial"/>
                          <a:cs typeface="Arial"/>
                        </a:rPr>
                        <a:t>i</a:t>
                      </a:r>
                      <a:r>
                        <a:rPr sz="1100" spc="5" dirty="0">
                          <a:solidFill>
                            <a:srgbClr val="3B3B3B"/>
                          </a:solidFill>
                          <a:latin typeface="Arial"/>
                          <a:cs typeface="Arial"/>
                        </a:rPr>
                        <a:t>g</a:t>
                      </a:r>
                      <a:r>
                        <a:rPr sz="1100" dirty="0">
                          <a:solidFill>
                            <a:srgbClr val="3B3B3B"/>
                          </a:solidFill>
                          <a:latin typeface="Arial"/>
                          <a:cs typeface="Arial"/>
                        </a:rPr>
                        <a:t>ht,</a:t>
                      </a:r>
                      <a:r>
                        <a:rPr sz="1100" spc="-25" dirty="0">
                          <a:solidFill>
                            <a:srgbClr val="3B3B3B"/>
                          </a:solidFill>
                          <a:latin typeface="Arial"/>
                          <a:cs typeface="Arial"/>
                        </a:rPr>
                        <a:t> </a:t>
                      </a:r>
                      <a:r>
                        <a:rPr sz="1100" dirty="0">
                          <a:solidFill>
                            <a:srgbClr val="3B3B3B"/>
                          </a:solidFill>
                          <a:latin typeface="Arial"/>
                          <a:cs typeface="Arial"/>
                        </a:rPr>
                        <a:t>L</a:t>
                      </a:r>
                      <a:r>
                        <a:rPr sz="1100" spc="-10" dirty="0">
                          <a:solidFill>
                            <a:srgbClr val="3B3B3B"/>
                          </a:solidFill>
                          <a:latin typeface="Arial"/>
                          <a:cs typeface="Arial"/>
                        </a:rPr>
                        <a:t>i</a:t>
                      </a:r>
                      <a:r>
                        <a:rPr sz="1100" spc="5" dirty="0">
                          <a:solidFill>
                            <a:srgbClr val="3B3B3B"/>
                          </a:solidFill>
                          <a:latin typeface="Arial"/>
                          <a:cs typeface="Arial"/>
                        </a:rPr>
                        <a:t>g</a:t>
                      </a:r>
                      <a:r>
                        <a:rPr sz="1100" dirty="0">
                          <a:solidFill>
                            <a:srgbClr val="3B3B3B"/>
                          </a:solidFill>
                          <a:latin typeface="Arial"/>
                          <a:cs typeface="Arial"/>
                        </a:rPr>
                        <a:t>ht</a:t>
                      </a:r>
                      <a:r>
                        <a:rPr sz="1100" spc="-15"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a:t>
                      </a:r>
                      <a:r>
                        <a:rPr sz="1100" spc="-30" dirty="0">
                          <a:solidFill>
                            <a:srgbClr val="3B3B3B"/>
                          </a:solidFill>
                          <a:latin typeface="Arial"/>
                          <a:cs typeface="Arial"/>
                        </a:rPr>
                        <a:t> </a:t>
                      </a:r>
                      <a:r>
                        <a:rPr sz="1100" spc="-10" dirty="0">
                          <a:solidFill>
                            <a:srgbClr val="3B3B3B"/>
                          </a:solidFill>
                          <a:latin typeface="Arial"/>
                          <a:cs typeface="Arial"/>
                        </a:rPr>
                        <a:t>D</a:t>
                      </a:r>
                      <a:r>
                        <a:rPr sz="1100" dirty="0">
                          <a:solidFill>
                            <a:srgbClr val="3B3B3B"/>
                          </a:solidFill>
                          <a:latin typeface="Arial"/>
                          <a:cs typeface="Arial"/>
                        </a:rPr>
                        <a:t>ar</a:t>
                      </a:r>
                      <a:r>
                        <a:rPr sz="1100" spc="10" dirty="0">
                          <a:solidFill>
                            <a:srgbClr val="3B3B3B"/>
                          </a:solidFill>
                          <a:latin typeface="Arial"/>
                          <a:cs typeface="Arial"/>
                        </a:rPr>
                        <a:t>k</a:t>
                      </a:r>
                      <a:r>
                        <a:rPr sz="1100" dirty="0">
                          <a:solidFill>
                            <a:srgbClr val="3B3B3B"/>
                          </a:solidFill>
                          <a:latin typeface="Arial"/>
                          <a:cs typeface="Arial"/>
                        </a:rPr>
                        <a:t>,</a:t>
                      </a:r>
                      <a:r>
                        <a:rPr sz="1100" spc="-30" dirty="0">
                          <a:solidFill>
                            <a:srgbClr val="3B3B3B"/>
                          </a:solidFill>
                          <a:latin typeface="Arial"/>
                          <a:cs typeface="Arial"/>
                        </a:rPr>
                        <a:t> </a:t>
                      </a:r>
                      <a:r>
                        <a:rPr sz="1100" spc="-5" dirty="0">
                          <a:solidFill>
                            <a:srgbClr val="3B3B3B"/>
                          </a:solidFill>
                          <a:latin typeface="Arial"/>
                          <a:cs typeface="Arial"/>
                        </a:rPr>
                        <a:t>A</a:t>
                      </a:r>
                      <a:r>
                        <a:rPr sz="1100" dirty="0">
                          <a:solidFill>
                            <a:srgbClr val="3B3B3B"/>
                          </a:solidFill>
                          <a:latin typeface="Arial"/>
                          <a:cs typeface="Arial"/>
                        </a:rPr>
                        <a:t>bs</a:t>
                      </a:r>
                      <a:r>
                        <a:rPr sz="1100" spc="-5" dirty="0">
                          <a:solidFill>
                            <a:srgbClr val="3B3B3B"/>
                          </a:solidFill>
                          <a:latin typeface="Arial"/>
                          <a:cs typeface="Arial"/>
                        </a:rPr>
                        <a:t>e</a:t>
                      </a:r>
                      <a:r>
                        <a:rPr sz="1100" dirty="0">
                          <a:solidFill>
                            <a:srgbClr val="3B3B3B"/>
                          </a:solidFill>
                          <a:latin typeface="Arial"/>
                          <a:cs typeface="Arial"/>
                        </a:rPr>
                        <a:t>nce</a:t>
                      </a:r>
                      <a:r>
                        <a:rPr sz="1100" spc="-10" dirty="0">
                          <a:solidFill>
                            <a:srgbClr val="3B3B3B"/>
                          </a:solidFill>
                          <a:latin typeface="Arial"/>
                          <a:cs typeface="Arial"/>
                        </a:rPr>
                        <a:t> </a:t>
                      </a:r>
                      <a:r>
                        <a:rPr sz="1100" dirty="0">
                          <a:solidFill>
                            <a:srgbClr val="3B3B3B"/>
                          </a:solidFill>
                          <a:latin typeface="Arial"/>
                          <a:cs typeface="Arial"/>
                        </a:rPr>
                        <a:t>of</a:t>
                      </a:r>
                      <a:r>
                        <a:rPr sz="1100" spc="-2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 </a:t>
                      </a:r>
                      <a:r>
                        <a:rPr sz="1100" spc="5" dirty="0">
                          <a:solidFill>
                            <a:srgbClr val="3B3B3B"/>
                          </a:solidFill>
                          <a:latin typeface="Arial"/>
                          <a:cs typeface="Arial"/>
                        </a:rPr>
                        <a:t>T</a:t>
                      </a:r>
                      <a:r>
                        <a:rPr sz="1100" dirty="0">
                          <a:solidFill>
                            <a:srgbClr val="3B3B3B"/>
                          </a:solidFill>
                          <a:latin typeface="Arial"/>
                          <a:cs typeface="Arial"/>
                        </a:rPr>
                        <a:t>ra</a:t>
                      </a:r>
                      <a:r>
                        <a:rPr sz="1100" spc="-5" dirty="0">
                          <a:solidFill>
                            <a:srgbClr val="3B3B3B"/>
                          </a:solidFill>
                          <a:latin typeface="Arial"/>
                          <a:cs typeface="Arial"/>
                        </a:rPr>
                        <a:t>n</a:t>
                      </a:r>
                      <a:r>
                        <a:rPr sz="1100" dirty="0">
                          <a:solidFill>
                            <a:srgbClr val="3B3B3B"/>
                          </a:solidFill>
                          <a:latin typeface="Arial"/>
                          <a:cs typeface="Arial"/>
                        </a:rPr>
                        <a:t>sp</a:t>
                      </a:r>
                      <a:r>
                        <a:rPr sz="1100" spc="-5" dirty="0">
                          <a:solidFill>
                            <a:srgbClr val="3B3B3B"/>
                          </a:solidFill>
                          <a:latin typeface="Arial"/>
                          <a:cs typeface="Arial"/>
                        </a:rPr>
                        <a:t>a</a:t>
                      </a:r>
                      <a:r>
                        <a:rPr sz="1100" dirty="0">
                          <a:solidFill>
                            <a:srgbClr val="3B3B3B"/>
                          </a:solidFill>
                          <a:latin typeface="Arial"/>
                          <a:cs typeface="Arial"/>
                        </a:rPr>
                        <a:t>re</a:t>
                      </a:r>
                      <a:r>
                        <a:rPr sz="1100" spc="-5" dirty="0">
                          <a:solidFill>
                            <a:srgbClr val="3B3B3B"/>
                          </a:solidFill>
                          <a:latin typeface="Arial"/>
                          <a:cs typeface="Arial"/>
                        </a:rPr>
                        <a:t>n</a:t>
                      </a:r>
                      <a:r>
                        <a:rPr sz="1100" dirty="0">
                          <a:solidFill>
                            <a:srgbClr val="3B3B3B"/>
                          </a:solidFill>
                          <a:latin typeface="Arial"/>
                          <a:cs typeface="Arial"/>
                        </a:rPr>
                        <a:t>t,</a:t>
                      </a:r>
                      <a:r>
                        <a:rPr sz="1100" spc="-50" dirty="0">
                          <a:solidFill>
                            <a:srgbClr val="3B3B3B"/>
                          </a:solidFill>
                          <a:latin typeface="Arial"/>
                          <a:cs typeface="Arial"/>
                        </a:rPr>
                        <a:t> </a:t>
                      </a:r>
                      <a:r>
                        <a:rPr sz="1100" spc="5" dirty="0">
                          <a:solidFill>
                            <a:srgbClr val="3B3B3B"/>
                          </a:solidFill>
                          <a:latin typeface="Arial"/>
                          <a:cs typeface="Arial"/>
                        </a:rPr>
                        <a:t>T</a:t>
                      </a:r>
                      <a:r>
                        <a:rPr sz="1100" dirty="0">
                          <a:solidFill>
                            <a:srgbClr val="3B3B3B"/>
                          </a:solidFill>
                          <a:latin typeface="Arial"/>
                          <a:cs typeface="Arial"/>
                        </a:rPr>
                        <a:t>ra</a:t>
                      </a:r>
                      <a:r>
                        <a:rPr sz="1100" spc="-5" dirty="0">
                          <a:solidFill>
                            <a:srgbClr val="3B3B3B"/>
                          </a:solidFill>
                          <a:latin typeface="Arial"/>
                          <a:cs typeface="Arial"/>
                        </a:rPr>
                        <a:t>n</a:t>
                      </a:r>
                      <a:r>
                        <a:rPr sz="1100" dirty="0">
                          <a:solidFill>
                            <a:srgbClr val="3B3B3B"/>
                          </a:solidFill>
                          <a:latin typeface="Arial"/>
                          <a:cs typeface="Arial"/>
                        </a:rPr>
                        <a:t>s</a:t>
                      </a:r>
                      <a:r>
                        <a:rPr sz="1100" spc="-10" dirty="0">
                          <a:solidFill>
                            <a:srgbClr val="3B3B3B"/>
                          </a:solidFill>
                          <a:latin typeface="Arial"/>
                          <a:cs typeface="Arial"/>
                        </a:rPr>
                        <a:t>l</a:t>
                      </a:r>
                      <a:r>
                        <a:rPr sz="1100" dirty="0">
                          <a:solidFill>
                            <a:srgbClr val="3B3B3B"/>
                          </a:solidFill>
                          <a:latin typeface="Arial"/>
                          <a:cs typeface="Arial"/>
                        </a:rPr>
                        <a:t>uc</a:t>
                      </a:r>
                      <a:r>
                        <a:rPr sz="1100" spc="-5" dirty="0">
                          <a:solidFill>
                            <a:srgbClr val="3B3B3B"/>
                          </a:solidFill>
                          <a:latin typeface="Arial"/>
                          <a:cs typeface="Arial"/>
                        </a:rPr>
                        <a:t>e</a:t>
                      </a:r>
                      <a:r>
                        <a:rPr sz="1100" dirty="0">
                          <a:solidFill>
                            <a:srgbClr val="3B3B3B"/>
                          </a:solidFill>
                          <a:latin typeface="Arial"/>
                          <a:cs typeface="Arial"/>
                        </a:rPr>
                        <a:t>nt,</a:t>
                      </a:r>
                      <a:r>
                        <a:rPr sz="1100" spc="-35" dirty="0">
                          <a:solidFill>
                            <a:srgbClr val="3B3B3B"/>
                          </a:solidFill>
                          <a:latin typeface="Arial"/>
                          <a:cs typeface="Arial"/>
                        </a:rPr>
                        <a:t> </a:t>
                      </a:r>
                      <a:r>
                        <a:rPr sz="1100" dirty="0">
                          <a:solidFill>
                            <a:srgbClr val="3B3B3B"/>
                          </a:solidFill>
                          <a:latin typeface="Arial"/>
                          <a:cs typeface="Arial"/>
                        </a:rPr>
                        <a:t>Op</a:t>
                      </a:r>
                      <a:r>
                        <a:rPr sz="1100" spc="-5" dirty="0">
                          <a:solidFill>
                            <a:srgbClr val="3B3B3B"/>
                          </a:solidFill>
                          <a:latin typeface="Arial"/>
                          <a:cs typeface="Arial"/>
                        </a:rPr>
                        <a:t>a</a:t>
                      </a:r>
                      <a:r>
                        <a:rPr sz="1100" spc="5" dirty="0">
                          <a:solidFill>
                            <a:srgbClr val="3B3B3B"/>
                          </a:solidFill>
                          <a:latin typeface="Arial"/>
                          <a:cs typeface="Arial"/>
                        </a:rPr>
                        <a:t>q</a:t>
                      </a:r>
                      <a:r>
                        <a:rPr sz="1100" dirty="0">
                          <a:solidFill>
                            <a:srgbClr val="3B3B3B"/>
                          </a:solidFill>
                          <a:latin typeface="Arial"/>
                          <a:cs typeface="Arial"/>
                        </a:rPr>
                        <a:t>u</a:t>
                      </a:r>
                      <a:r>
                        <a:rPr sz="1100" spc="-5" dirty="0">
                          <a:solidFill>
                            <a:srgbClr val="3B3B3B"/>
                          </a:solidFill>
                          <a:latin typeface="Arial"/>
                          <a:cs typeface="Arial"/>
                        </a:rPr>
                        <a:t>e</a:t>
                      </a:r>
                      <a:r>
                        <a:rPr sz="1100" dirty="0">
                          <a:solidFill>
                            <a:srgbClr val="3B3B3B"/>
                          </a:solidFill>
                          <a:latin typeface="Arial"/>
                          <a:cs typeface="Arial"/>
                        </a:rPr>
                        <a:t>,</a:t>
                      </a:r>
                      <a:r>
                        <a:rPr sz="1100" spc="-40" dirty="0">
                          <a:solidFill>
                            <a:srgbClr val="3B3B3B"/>
                          </a:solidFill>
                          <a:latin typeface="Arial"/>
                          <a:cs typeface="Arial"/>
                        </a:rPr>
                        <a:t> </a:t>
                      </a:r>
                      <a:r>
                        <a:rPr sz="1100" spc="-5" dirty="0">
                          <a:solidFill>
                            <a:srgbClr val="3B3B3B"/>
                          </a:solidFill>
                          <a:latin typeface="Arial"/>
                          <a:cs typeface="Arial"/>
                        </a:rPr>
                        <a:t>S</a:t>
                      </a:r>
                      <a:r>
                        <a:rPr sz="1100" dirty="0">
                          <a:solidFill>
                            <a:srgbClr val="3B3B3B"/>
                          </a:solidFill>
                          <a:latin typeface="Arial"/>
                          <a:cs typeface="Arial"/>
                        </a:rPr>
                        <a:t>h</a:t>
                      </a:r>
                      <a:r>
                        <a:rPr sz="1100" spc="-10" dirty="0">
                          <a:solidFill>
                            <a:srgbClr val="3B3B3B"/>
                          </a:solidFill>
                          <a:latin typeface="Arial"/>
                          <a:cs typeface="Arial"/>
                        </a:rPr>
                        <a:t>i</a:t>
                      </a:r>
                      <a:r>
                        <a:rPr sz="1100" dirty="0">
                          <a:solidFill>
                            <a:srgbClr val="3B3B3B"/>
                          </a:solidFill>
                          <a:latin typeface="Arial"/>
                          <a:cs typeface="Arial"/>
                        </a:rPr>
                        <a:t>n</a:t>
                      </a:r>
                      <a:r>
                        <a:rPr sz="1100" spc="-15" dirty="0">
                          <a:solidFill>
                            <a:srgbClr val="3B3B3B"/>
                          </a:solidFill>
                          <a:latin typeface="Arial"/>
                          <a:cs typeface="Arial"/>
                        </a:rPr>
                        <a:t>y</a:t>
                      </a:r>
                      <a:r>
                        <a:rPr sz="1100" dirty="0">
                          <a:solidFill>
                            <a:srgbClr val="3B3B3B"/>
                          </a:solidFill>
                          <a:latin typeface="Arial"/>
                          <a:cs typeface="Arial"/>
                        </a:rPr>
                        <a:t>,</a:t>
                      </a:r>
                      <a:r>
                        <a:rPr sz="1100" spc="10" dirty="0">
                          <a:solidFill>
                            <a:srgbClr val="3B3B3B"/>
                          </a:solidFill>
                          <a:latin typeface="Arial"/>
                          <a:cs typeface="Arial"/>
                        </a:rPr>
                        <a:t> </a:t>
                      </a:r>
                      <a:r>
                        <a:rPr sz="1100" spc="-20" dirty="0">
                          <a:solidFill>
                            <a:srgbClr val="3B3B3B"/>
                          </a:solidFill>
                          <a:latin typeface="Arial"/>
                          <a:cs typeface="Arial"/>
                        </a:rPr>
                        <a:t>M</a:t>
                      </a:r>
                      <a:r>
                        <a:rPr sz="1100" dirty="0">
                          <a:solidFill>
                            <a:srgbClr val="3B3B3B"/>
                          </a:solidFill>
                          <a:latin typeface="Arial"/>
                          <a:cs typeface="Arial"/>
                        </a:rPr>
                        <a:t>at</a:t>
                      </a:r>
                      <a:r>
                        <a:rPr sz="1100" spc="5" dirty="0">
                          <a:solidFill>
                            <a:srgbClr val="3B3B3B"/>
                          </a:solidFill>
                          <a:latin typeface="Arial"/>
                          <a:cs typeface="Arial"/>
                        </a:rPr>
                        <a:t>t</a:t>
                      </a:r>
                      <a:r>
                        <a:rPr sz="1100" dirty="0">
                          <a:solidFill>
                            <a:srgbClr val="3B3B3B"/>
                          </a:solidFill>
                          <a:latin typeface="Arial"/>
                          <a:cs typeface="Arial"/>
                        </a:rPr>
                        <a:t>, </a:t>
                      </a:r>
                      <a:r>
                        <a:rPr sz="1100" spc="-5" dirty="0">
                          <a:solidFill>
                            <a:srgbClr val="3B3B3B"/>
                          </a:solidFill>
                          <a:latin typeface="Arial"/>
                          <a:cs typeface="Arial"/>
                        </a:rPr>
                        <a:t>S</a:t>
                      </a:r>
                      <a:r>
                        <a:rPr sz="1100" dirty="0">
                          <a:solidFill>
                            <a:srgbClr val="3B3B3B"/>
                          </a:solidFill>
                          <a:latin typeface="Arial"/>
                          <a:cs typeface="Arial"/>
                        </a:rPr>
                        <a:t>ur</a:t>
                      </a:r>
                      <a:r>
                        <a:rPr sz="1100" spc="15" dirty="0">
                          <a:solidFill>
                            <a:srgbClr val="3B3B3B"/>
                          </a:solidFill>
                          <a:latin typeface="Arial"/>
                          <a:cs typeface="Arial"/>
                        </a:rPr>
                        <a:t>f</a:t>
                      </a:r>
                      <a:r>
                        <a:rPr sz="1100" dirty="0">
                          <a:solidFill>
                            <a:srgbClr val="3B3B3B"/>
                          </a:solidFill>
                          <a:latin typeface="Arial"/>
                          <a:cs typeface="Arial"/>
                        </a:rPr>
                        <a:t>ac</a:t>
                      </a:r>
                      <a:r>
                        <a:rPr sz="1100" spc="-5" dirty="0">
                          <a:solidFill>
                            <a:srgbClr val="3B3B3B"/>
                          </a:solidFill>
                          <a:latin typeface="Arial"/>
                          <a:cs typeface="Arial"/>
                        </a:rPr>
                        <a:t>e</a:t>
                      </a:r>
                      <a:r>
                        <a:rPr sz="1100" dirty="0">
                          <a:solidFill>
                            <a:srgbClr val="3B3B3B"/>
                          </a:solidFill>
                          <a:latin typeface="Arial"/>
                          <a:cs typeface="Arial"/>
                        </a:rPr>
                        <a:t>,</a:t>
                      </a:r>
                      <a:r>
                        <a:rPr sz="1100" spc="-40" dirty="0">
                          <a:solidFill>
                            <a:srgbClr val="3B3B3B"/>
                          </a:solidFill>
                          <a:latin typeface="Arial"/>
                          <a:cs typeface="Arial"/>
                        </a:rPr>
                        <a:t> </a:t>
                      </a:r>
                      <a:r>
                        <a:rPr sz="1100" spc="-5" dirty="0">
                          <a:solidFill>
                            <a:srgbClr val="3B3B3B"/>
                          </a:solidFill>
                          <a:latin typeface="Arial"/>
                          <a:cs typeface="Arial"/>
                        </a:rPr>
                        <a:t>S</a:t>
                      </a:r>
                      <a:r>
                        <a:rPr sz="1100" dirty="0">
                          <a:solidFill>
                            <a:srgbClr val="3B3B3B"/>
                          </a:solidFill>
                          <a:latin typeface="Arial"/>
                          <a:cs typeface="Arial"/>
                        </a:rPr>
                        <a:t>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spc="-20" dirty="0">
                          <a:solidFill>
                            <a:srgbClr val="3B3B3B"/>
                          </a:solidFill>
                          <a:latin typeface="Arial"/>
                          <a:cs typeface="Arial"/>
                        </a:rPr>
                        <a:t>w</a:t>
                      </a:r>
                      <a:r>
                        <a:rPr sz="1100" dirty="0">
                          <a:solidFill>
                            <a:srgbClr val="3B3B3B"/>
                          </a:solidFill>
                          <a:latin typeface="Arial"/>
                          <a:cs typeface="Arial"/>
                        </a:rPr>
                        <a:t>,</a:t>
                      </a:r>
                      <a:r>
                        <a:rPr sz="1100" spc="10" dirty="0">
                          <a:solidFill>
                            <a:srgbClr val="3B3B3B"/>
                          </a:solidFill>
                          <a:latin typeface="Arial"/>
                          <a:cs typeface="Arial"/>
                        </a:rPr>
                        <a:t> </a:t>
                      </a:r>
                      <a:r>
                        <a:rPr sz="1100" spc="-10" dirty="0">
                          <a:solidFill>
                            <a:srgbClr val="3B3B3B"/>
                          </a:solidFill>
                          <a:latin typeface="Arial"/>
                          <a:cs typeface="Arial"/>
                        </a:rPr>
                        <a:t>R</a:t>
                      </a:r>
                      <a:r>
                        <a:rPr sz="1100" dirty="0">
                          <a:solidFill>
                            <a:srgbClr val="3B3B3B"/>
                          </a:solidFill>
                          <a:latin typeface="Arial"/>
                          <a:cs typeface="Arial"/>
                        </a:rPr>
                        <a:t>e</a:t>
                      </a:r>
                      <a:r>
                        <a:rPr sz="1100" spc="10" dirty="0">
                          <a:solidFill>
                            <a:srgbClr val="3B3B3B"/>
                          </a:solidFill>
                          <a:latin typeface="Arial"/>
                          <a:cs typeface="Arial"/>
                        </a:rPr>
                        <a:t>f</a:t>
                      </a:r>
                      <a:r>
                        <a:rPr sz="1100" spc="-10" dirty="0">
                          <a:solidFill>
                            <a:srgbClr val="3B3B3B"/>
                          </a:solidFill>
                          <a:latin typeface="Arial"/>
                          <a:cs typeface="Arial"/>
                        </a:rPr>
                        <a:t>l</a:t>
                      </a:r>
                      <a:r>
                        <a:rPr sz="1100" dirty="0">
                          <a:solidFill>
                            <a:srgbClr val="3B3B3B"/>
                          </a:solidFill>
                          <a:latin typeface="Arial"/>
                          <a:cs typeface="Arial"/>
                        </a:rPr>
                        <a:t>ect,</a:t>
                      </a:r>
                      <a:r>
                        <a:rPr sz="1100" spc="-35" dirty="0">
                          <a:solidFill>
                            <a:srgbClr val="3B3B3B"/>
                          </a:solidFill>
                          <a:latin typeface="Arial"/>
                          <a:cs typeface="Arial"/>
                        </a:rPr>
                        <a:t> </a:t>
                      </a:r>
                      <a:r>
                        <a:rPr sz="1100" spc="-20" dirty="0">
                          <a:solidFill>
                            <a:srgbClr val="3B3B3B"/>
                          </a:solidFill>
                          <a:latin typeface="Arial"/>
                          <a:cs typeface="Arial"/>
                        </a:rPr>
                        <a:t>M</a:t>
                      </a:r>
                      <a:r>
                        <a:rPr sz="1100" spc="-10" dirty="0">
                          <a:solidFill>
                            <a:srgbClr val="3B3B3B"/>
                          </a:solidFill>
                          <a:latin typeface="Arial"/>
                          <a:cs typeface="Arial"/>
                        </a:rPr>
                        <a:t>i</a:t>
                      </a:r>
                      <a:r>
                        <a:rPr sz="1100" dirty="0">
                          <a:solidFill>
                            <a:srgbClr val="3B3B3B"/>
                          </a:solidFill>
                          <a:latin typeface="Arial"/>
                          <a:cs typeface="Arial"/>
                        </a:rPr>
                        <a:t>rror,</a:t>
                      </a:r>
                      <a:r>
                        <a:rPr sz="1100" spc="-15" dirty="0">
                          <a:solidFill>
                            <a:srgbClr val="3B3B3B"/>
                          </a:solidFill>
                          <a:latin typeface="Arial"/>
                          <a:cs typeface="Arial"/>
                        </a:rPr>
                        <a:t> </a:t>
                      </a:r>
                      <a:r>
                        <a:rPr sz="1100" spc="-5" dirty="0">
                          <a:solidFill>
                            <a:srgbClr val="3B3B3B"/>
                          </a:solidFill>
                          <a:latin typeface="Arial"/>
                          <a:cs typeface="Arial"/>
                        </a:rPr>
                        <a:t>S</a:t>
                      </a:r>
                      <a:r>
                        <a:rPr sz="1100" dirty="0">
                          <a:solidFill>
                            <a:srgbClr val="3B3B3B"/>
                          </a:solidFill>
                          <a:latin typeface="Arial"/>
                          <a:cs typeface="Arial"/>
                        </a:rPr>
                        <a:t>u</a:t>
                      </a:r>
                      <a:r>
                        <a:rPr sz="1100" spc="-5" dirty="0">
                          <a:solidFill>
                            <a:srgbClr val="3B3B3B"/>
                          </a:solidFill>
                          <a:latin typeface="Arial"/>
                          <a:cs typeface="Arial"/>
                        </a:rPr>
                        <a:t>n</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 </a:t>
                      </a:r>
                      <a:r>
                        <a:rPr sz="1100" spc="-10" dirty="0">
                          <a:solidFill>
                            <a:srgbClr val="3B3B3B"/>
                          </a:solidFill>
                          <a:latin typeface="Arial"/>
                          <a:cs typeface="Arial"/>
                        </a:rPr>
                        <a:t>D</a:t>
                      </a:r>
                      <a:r>
                        <a:rPr sz="1100" dirty="0">
                          <a:solidFill>
                            <a:srgbClr val="3B3B3B"/>
                          </a:solidFill>
                          <a:latin typeface="Arial"/>
                          <a:cs typeface="Arial"/>
                        </a:rPr>
                        <a:t>a</a:t>
                      </a:r>
                      <a:r>
                        <a:rPr sz="1100" spc="-5" dirty="0">
                          <a:solidFill>
                            <a:srgbClr val="3B3B3B"/>
                          </a:solidFill>
                          <a:latin typeface="Arial"/>
                          <a:cs typeface="Arial"/>
                        </a:rPr>
                        <a:t>n</a:t>
                      </a:r>
                      <a:r>
                        <a:rPr sz="1100" spc="5" dirty="0">
                          <a:solidFill>
                            <a:srgbClr val="3B3B3B"/>
                          </a:solidFill>
                          <a:latin typeface="Arial"/>
                          <a:cs typeface="Arial"/>
                        </a:rPr>
                        <a:t>g</a:t>
                      </a:r>
                      <a:r>
                        <a:rPr sz="1100" dirty="0">
                          <a:solidFill>
                            <a:srgbClr val="3B3B3B"/>
                          </a:solidFill>
                          <a:latin typeface="Arial"/>
                          <a:cs typeface="Arial"/>
                        </a:rPr>
                        <a:t>erous</a:t>
                      </a:r>
                      <a:endParaRPr sz="11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marR="249554" algn="just">
                        <a:lnSpc>
                          <a:spcPct val="100000"/>
                        </a:lnSpc>
                      </a:pPr>
                      <a:r>
                        <a:rPr sz="1100" spc="-10" dirty="0">
                          <a:solidFill>
                            <a:srgbClr val="3B3B3B"/>
                          </a:solidFill>
                          <a:latin typeface="Arial"/>
                          <a:cs typeface="Arial"/>
                        </a:rPr>
                        <a:t>C</a:t>
                      </a:r>
                      <a:r>
                        <a:rPr sz="1100" dirty="0">
                          <a:solidFill>
                            <a:srgbClr val="3B3B3B"/>
                          </a:solidFill>
                          <a:latin typeface="Arial"/>
                          <a:cs typeface="Arial"/>
                        </a:rPr>
                        <a:t>an d</a:t>
                      </a:r>
                      <a:r>
                        <a:rPr sz="1100" spc="-5" dirty="0">
                          <a:solidFill>
                            <a:srgbClr val="3B3B3B"/>
                          </a:solidFill>
                          <a:latin typeface="Arial"/>
                          <a:cs typeface="Arial"/>
                        </a:rPr>
                        <a:t>e</a:t>
                      </a:r>
                      <a:r>
                        <a:rPr sz="1100" dirty="0">
                          <a:solidFill>
                            <a:srgbClr val="3B3B3B"/>
                          </a:solidFill>
                          <a:latin typeface="Arial"/>
                          <a:cs typeface="Arial"/>
                        </a:rPr>
                        <a:t>scr</a:t>
                      </a:r>
                      <a:r>
                        <a:rPr sz="1100" spc="-10" dirty="0">
                          <a:solidFill>
                            <a:srgbClr val="3B3B3B"/>
                          </a:solidFill>
                          <a:latin typeface="Arial"/>
                          <a:cs typeface="Arial"/>
                        </a:rPr>
                        <a:t>i</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h</a:t>
                      </a:r>
                      <a:r>
                        <a:rPr sz="1100" spc="-5" dirty="0">
                          <a:solidFill>
                            <a:srgbClr val="3B3B3B"/>
                          </a:solidFill>
                          <a:latin typeface="Arial"/>
                          <a:cs typeface="Arial"/>
                        </a:rPr>
                        <a:t>o</a:t>
                      </a:r>
                      <a:r>
                        <a:rPr sz="1100" dirty="0">
                          <a:solidFill>
                            <a:srgbClr val="3B3B3B"/>
                          </a:solidFill>
                          <a:latin typeface="Arial"/>
                          <a:cs typeface="Arial"/>
                        </a:rPr>
                        <a:t>w</a:t>
                      </a:r>
                      <a:r>
                        <a:rPr sz="1100" spc="-15" dirty="0">
                          <a:solidFill>
                            <a:srgbClr val="3B3B3B"/>
                          </a:solidFill>
                          <a:latin typeface="Arial"/>
                          <a:cs typeface="Arial"/>
                        </a:rPr>
                        <a:t> </a:t>
                      </a:r>
                      <a:r>
                        <a:rPr sz="1100" spc="-20" dirty="0">
                          <a:solidFill>
                            <a:srgbClr val="3B3B3B"/>
                          </a:solidFill>
                          <a:latin typeface="Arial"/>
                          <a:cs typeface="Arial"/>
                        </a:rPr>
                        <a:t>w</a:t>
                      </a:r>
                      <a:r>
                        <a:rPr sz="1100" dirty="0">
                          <a:solidFill>
                            <a:srgbClr val="3B3B3B"/>
                          </a:solidFill>
                          <a:latin typeface="Arial"/>
                          <a:cs typeface="Arial"/>
                        </a:rPr>
                        <a:t>e</a:t>
                      </a:r>
                      <a:r>
                        <a:rPr sz="1100" spc="15" dirty="0">
                          <a:solidFill>
                            <a:srgbClr val="3B3B3B"/>
                          </a:solidFill>
                          <a:latin typeface="Arial"/>
                          <a:cs typeface="Arial"/>
                        </a:rPr>
                        <a:t> </a:t>
                      </a:r>
                      <a:r>
                        <a:rPr sz="1100" dirty="0">
                          <a:solidFill>
                            <a:srgbClr val="3B3B3B"/>
                          </a:solidFill>
                          <a:latin typeface="Arial"/>
                          <a:cs typeface="Arial"/>
                        </a:rPr>
                        <a:t>see</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1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 l</a:t>
                      </a:r>
                      <a:r>
                        <a:rPr sz="1100" spc="-10" dirty="0">
                          <a:solidFill>
                            <a:srgbClr val="3B3B3B"/>
                          </a:solidFill>
                          <a:latin typeface="Arial"/>
                          <a:cs typeface="Arial"/>
                        </a:rPr>
                        <a:t>i</a:t>
                      </a:r>
                      <a:r>
                        <a:rPr sz="1100" spc="5" dirty="0">
                          <a:solidFill>
                            <a:srgbClr val="3B3B3B"/>
                          </a:solidFill>
                          <a:latin typeface="Arial"/>
                          <a:cs typeface="Arial"/>
                        </a:rPr>
                        <a:t>g</a:t>
                      </a:r>
                      <a:r>
                        <a:rPr sz="1100" dirty="0">
                          <a:solidFill>
                            <a:srgbClr val="3B3B3B"/>
                          </a:solidFill>
                          <a:latin typeface="Arial"/>
                          <a:cs typeface="Arial"/>
                        </a:rPr>
                        <a:t>ht 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can</a:t>
                      </a:r>
                      <a:r>
                        <a:rPr sz="1100" spc="-10"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e</a:t>
                      </a:r>
                      <a:r>
                        <a:rPr sz="1100" dirty="0">
                          <a:solidFill>
                            <a:srgbClr val="3B3B3B"/>
                          </a:solidFill>
                          <a:latin typeface="Arial"/>
                          <a:cs typeface="Arial"/>
                        </a:rPr>
                        <a:t>scr</a:t>
                      </a:r>
                      <a:r>
                        <a:rPr sz="1100" spc="-10" dirty="0">
                          <a:solidFill>
                            <a:srgbClr val="3B3B3B"/>
                          </a:solidFill>
                          <a:latin typeface="Arial"/>
                          <a:cs typeface="Arial"/>
                        </a:rPr>
                        <a:t>i</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a</a:t>
                      </a:r>
                      <a:r>
                        <a:rPr sz="1100" dirty="0">
                          <a:solidFill>
                            <a:srgbClr val="3B3B3B"/>
                          </a:solidFill>
                          <a:latin typeface="Arial"/>
                          <a:cs typeface="Arial"/>
                        </a:rPr>
                        <a:t>rk</a:t>
                      </a:r>
                      <a:r>
                        <a:rPr sz="1100" spc="-20" dirty="0">
                          <a:solidFill>
                            <a:srgbClr val="3B3B3B"/>
                          </a:solidFill>
                          <a:latin typeface="Arial"/>
                          <a:cs typeface="Arial"/>
                        </a:rPr>
                        <a:t> </a:t>
                      </a:r>
                      <a:r>
                        <a:rPr sz="1100" dirty="0">
                          <a:solidFill>
                            <a:srgbClr val="3B3B3B"/>
                          </a:solidFill>
                          <a:latin typeface="Arial"/>
                          <a:cs typeface="Arial"/>
                        </a:rPr>
                        <a:t>as</a:t>
                      </a:r>
                      <a:r>
                        <a:rPr sz="1100" spc="-1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b</a:t>
                      </a:r>
                      <a:r>
                        <a:rPr sz="1100" dirty="0">
                          <a:solidFill>
                            <a:srgbClr val="3B3B3B"/>
                          </a:solidFill>
                          <a:latin typeface="Arial"/>
                          <a:cs typeface="Arial"/>
                        </a:rPr>
                        <a:t>se</a:t>
                      </a:r>
                      <a:r>
                        <a:rPr sz="1100" spc="-5" dirty="0">
                          <a:solidFill>
                            <a:srgbClr val="3B3B3B"/>
                          </a:solidFill>
                          <a:latin typeface="Arial"/>
                          <a:cs typeface="Arial"/>
                        </a:rPr>
                        <a:t>n</a:t>
                      </a:r>
                      <a:r>
                        <a:rPr sz="1100" dirty="0">
                          <a:solidFill>
                            <a:srgbClr val="3B3B3B"/>
                          </a:solidFill>
                          <a:latin typeface="Arial"/>
                          <a:cs typeface="Arial"/>
                        </a:rPr>
                        <a:t>ce</a:t>
                      </a:r>
                      <a:r>
                        <a:rPr sz="1100" spc="-10" dirty="0">
                          <a:solidFill>
                            <a:srgbClr val="3B3B3B"/>
                          </a:solidFill>
                          <a:latin typeface="Arial"/>
                          <a:cs typeface="Arial"/>
                        </a:rPr>
                        <a:t> </a:t>
                      </a:r>
                      <a:r>
                        <a:rPr sz="1100" dirty="0">
                          <a:solidFill>
                            <a:srgbClr val="3B3B3B"/>
                          </a:solidFill>
                          <a:latin typeface="Arial"/>
                          <a:cs typeface="Arial"/>
                        </a:rPr>
                        <a:t>of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endParaRPr sz="1100">
                        <a:latin typeface="Arial"/>
                        <a:cs typeface="Arial"/>
                      </a:endParaRPr>
                    </a:p>
                    <a:p>
                      <a:pPr marL="85725" marR="198755">
                        <a:lnSpc>
                          <a:spcPct val="100000"/>
                        </a:lnSpc>
                      </a:pPr>
                      <a:r>
                        <a:rPr sz="1100" spc="-10" dirty="0">
                          <a:solidFill>
                            <a:srgbClr val="3B3B3B"/>
                          </a:solidFill>
                          <a:latin typeface="Arial"/>
                          <a:cs typeface="Arial"/>
                        </a:rPr>
                        <a:t>C</a:t>
                      </a:r>
                      <a:r>
                        <a:rPr sz="1100" dirty="0">
                          <a:solidFill>
                            <a:srgbClr val="3B3B3B"/>
                          </a:solidFill>
                          <a:latin typeface="Arial"/>
                          <a:cs typeface="Arial"/>
                        </a:rPr>
                        <a:t>an state</a:t>
                      </a:r>
                      <a:r>
                        <a:rPr sz="1100" spc="-30" dirty="0">
                          <a:solidFill>
                            <a:srgbClr val="3B3B3B"/>
                          </a:solidFill>
                          <a:latin typeface="Arial"/>
                          <a:cs typeface="Arial"/>
                        </a:rPr>
                        <a:t> </a:t>
                      </a:r>
                      <a:r>
                        <a:rPr sz="1100" dirty="0">
                          <a:solidFill>
                            <a:srgbClr val="3B3B3B"/>
                          </a:solidFill>
                          <a:latin typeface="Arial"/>
                          <a:cs typeface="Arial"/>
                        </a:rPr>
                        <a:t>th</a:t>
                      </a:r>
                      <a:r>
                        <a:rPr sz="1100" spc="-5" dirty="0">
                          <a:solidFill>
                            <a:srgbClr val="3B3B3B"/>
                          </a:solidFill>
                          <a:latin typeface="Arial"/>
                          <a:cs typeface="Arial"/>
                        </a:rPr>
                        <a:t>a</a:t>
                      </a:r>
                      <a:r>
                        <a:rPr sz="1100" dirty="0">
                          <a:solidFill>
                            <a:srgbClr val="3B3B3B"/>
                          </a:solidFill>
                          <a:latin typeface="Arial"/>
                          <a:cs typeface="Arial"/>
                        </a:rPr>
                        <a:t>t</a:t>
                      </a:r>
                      <a:r>
                        <a:rPr sz="1100" spc="-30"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t</a:t>
                      </a:r>
                      <a:r>
                        <a:rPr sz="1100" spc="-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a</a:t>
                      </a:r>
                      <a:r>
                        <a:rPr sz="1100" dirty="0">
                          <a:solidFill>
                            <a:srgbClr val="3B3B3B"/>
                          </a:solidFill>
                          <a:latin typeface="Arial"/>
                          <a:cs typeface="Arial"/>
                        </a:rPr>
                        <a:t>n</a:t>
                      </a:r>
                      <a:r>
                        <a:rPr sz="1100" spc="5" dirty="0">
                          <a:solidFill>
                            <a:srgbClr val="3B3B3B"/>
                          </a:solidFill>
                          <a:latin typeface="Arial"/>
                          <a:cs typeface="Arial"/>
                        </a:rPr>
                        <a:t>g</a:t>
                      </a:r>
                      <a:r>
                        <a:rPr sz="1100" dirty="0">
                          <a:solidFill>
                            <a:srgbClr val="3B3B3B"/>
                          </a:solidFill>
                          <a:latin typeface="Arial"/>
                          <a:cs typeface="Arial"/>
                        </a:rPr>
                        <a:t>erous</a:t>
                      </a:r>
                      <a:r>
                        <a:rPr sz="1100" spc="-20"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spc="-15" dirty="0">
                          <a:solidFill>
                            <a:srgbClr val="3B3B3B"/>
                          </a:solidFill>
                          <a:latin typeface="Arial"/>
                          <a:cs typeface="Arial"/>
                        </a:rPr>
                        <a:t>v</a:t>
                      </a:r>
                      <a:r>
                        <a:rPr sz="1100" spc="-10" dirty="0">
                          <a:solidFill>
                            <a:srgbClr val="3B3B3B"/>
                          </a:solidFill>
                          <a:latin typeface="Arial"/>
                          <a:cs typeface="Arial"/>
                        </a:rPr>
                        <a:t>i</a:t>
                      </a:r>
                      <a:r>
                        <a:rPr sz="1100" dirty="0">
                          <a:solidFill>
                            <a:srgbClr val="3B3B3B"/>
                          </a:solidFill>
                          <a:latin typeface="Arial"/>
                          <a:cs typeface="Arial"/>
                        </a:rPr>
                        <a:t>ew</a:t>
                      </a:r>
                      <a:r>
                        <a:rPr sz="1100" spc="10" dirty="0">
                          <a:solidFill>
                            <a:srgbClr val="3B3B3B"/>
                          </a:solidFill>
                          <a:latin typeface="Arial"/>
                          <a:cs typeface="Arial"/>
                        </a:rPr>
                        <a:t> </a:t>
                      </a:r>
                      <a:r>
                        <a:rPr sz="1100" dirty="0">
                          <a:solidFill>
                            <a:srgbClr val="3B3B3B"/>
                          </a:solidFill>
                          <a:latin typeface="Arial"/>
                          <a:cs typeface="Arial"/>
                        </a:rPr>
                        <a:t>the s</a:t>
                      </a:r>
                      <a:r>
                        <a:rPr sz="1100" spc="-5" dirty="0">
                          <a:solidFill>
                            <a:srgbClr val="3B3B3B"/>
                          </a:solidFill>
                          <a:latin typeface="Arial"/>
                          <a:cs typeface="Arial"/>
                        </a:rPr>
                        <a:t>u</a:t>
                      </a:r>
                      <a:r>
                        <a:rPr sz="1100" dirty="0">
                          <a:solidFill>
                            <a:srgbClr val="3B3B3B"/>
                          </a:solidFill>
                          <a:latin typeface="Arial"/>
                          <a:cs typeface="Arial"/>
                        </a:rPr>
                        <a:t>n</a:t>
                      </a:r>
                      <a:r>
                        <a:rPr sz="1100" spc="-10" dirty="0">
                          <a:solidFill>
                            <a:srgbClr val="3B3B3B"/>
                          </a:solidFill>
                          <a:latin typeface="Arial"/>
                          <a:cs typeface="Arial"/>
                        </a:rPr>
                        <a:t> </a:t>
                      </a:r>
                      <a:r>
                        <a:rPr sz="1100" dirty="0">
                          <a:solidFill>
                            <a:srgbClr val="3B3B3B"/>
                          </a:solidFill>
                          <a:latin typeface="Arial"/>
                          <a:cs typeface="Arial"/>
                        </a:rPr>
                        <a:t>d</a:t>
                      </a:r>
                      <a:r>
                        <a:rPr sz="1100" spc="-10" dirty="0">
                          <a:solidFill>
                            <a:srgbClr val="3B3B3B"/>
                          </a:solidFill>
                          <a:latin typeface="Arial"/>
                          <a:cs typeface="Arial"/>
                        </a:rPr>
                        <a:t>i</a:t>
                      </a:r>
                      <a:r>
                        <a:rPr sz="1100" dirty="0">
                          <a:solidFill>
                            <a:srgbClr val="3B3B3B"/>
                          </a:solidFill>
                          <a:latin typeface="Arial"/>
                          <a:cs typeface="Arial"/>
                        </a:rPr>
                        <a:t>re</a:t>
                      </a:r>
                      <a:r>
                        <a:rPr sz="1100" spc="-5" dirty="0">
                          <a:solidFill>
                            <a:srgbClr val="3B3B3B"/>
                          </a:solidFill>
                          <a:latin typeface="Arial"/>
                          <a:cs typeface="Arial"/>
                        </a:rPr>
                        <a:t>c</a:t>
                      </a:r>
                      <a:r>
                        <a:rPr sz="1100" dirty="0">
                          <a:solidFill>
                            <a:srgbClr val="3B3B3B"/>
                          </a:solidFill>
                          <a:latin typeface="Arial"/>
                          <a:cs typeface="Arial"/>
                        </a:rPr>
                        <a:t>t</a:t>
                      </a:r>
                      <a:r>
                        <a:rPr sz="1100" spc="-10" dirty="0">
                          <a:solidFill>
                            <a:srgbClr val="3B3B3B"/>
                          </a:solidFill>
                          <a:latin typeface="Arial"/>
                          <a:cs typeface="Arial"/>
                        </a:rPr>
                        <a:t>l</a:t>
                      </a:r>
                      <a:r>
                        <a:rPr sz="1100" dirty="0">
                          <a:solidFill>
                            <a:srgbClr val="3B3B3B"/>
                          </a:solidFill>
                          <a:latin typeface="Arial"/>
                          <a:cs typeface="Arial"/>
                        </a:rPr>
                        <a:t>y</a:t>
                      </a:r>
                      <a:r>
                        <a:rPr sz="1100" spc="-10" dirty="0">
                          <a:solidFill>
                            <a:srgbClr val="3B3B3B"/>
                          </a:solidFill>
                          <a:latin typeface="Arial"/>
                          <a:cs typeface="Arial"/>
                        </a:rPr>
                        <a:t> </a:t>
                      </a:r>
                      <a:r>
                        <a:rPr sz="1100" dirty="0">
                          <a:solidFill>
                            <a:srgbClr val="3B3B3B"/>
                          </a:solidFill>
                          <a:latin typeface="Arial"/>
                          <a:cs typeface="Arial"/>
                        </a:rPr>
                        <a:t>a</a:t>
                      </a:r>
                      <a:r>
                        <a:rPr sz="1100" spc="-10"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state</a:t>
                      </a:r>
                      <a:r>
                        <a:rPr sz="1100" spc="-35" dirty="0">
                          <a:solidFill>
                            <a:srgbClr val="3B3B3B"/>
                          </a:solidFill>
                          <a:latin typeface="Arial"/>
                          <a:cs typeface="Arial"/>
                        </a:rPr>
                        <a:t> </a:t>
                      </a:r>
                      <a:r>
                        <a:rPr sz="1100" dirty="0">
                          <a:solidFill>
                            <a:srgbClr val="3B3B3B"/>
                          </a:solidFill>
                          <a:latin typeface="Arial"/>
                          <a:cs typeface="Arial"/>
                        </a:rPr>
                        <a:t>pre</a:t>
                      </a:r>
                      <a:r>
                        <a:rPr sz="1100" spc="-5" dirty="0">
                          <a:solidFill>
                            <a:srgbClr val="3B3B3B"/>
                          </a:solidFill>
                          <a:latin typeface="Arial"/>
                          <a:cs typeface="Arial"/>
                        </a:rPr>
                        <a:t>c</a:t>
                      </a:r>
                      <a:r>
                        <a:rPr sz="1100" dirty="0">
                          <a:solidFill>
                            <a:srgbClr val="3B3B3B"/>
                          </a:solidFill>
                          <a:latin typeface="Arial"/>
                          <a:cs typeface="Arial"/>
                        </a:rPr>
                        <a:t>a</a:t>
                      </a:r>
                      <a:r>
                        <a:rPr sz="1100" spc="-10" dirty="0">
                          <a:solidFill>
                            <a:srgbClr val="3B3B3B"/>
                          </a:solidFill>
                          <a:latin typeface="Arial"/>
                          <a:cs typeface="Arial"/>
                        </a:rPr>
                        <a:t>u</a:t>
                      </a:r>
                      <a:r>
                        <a:rPr sz="1100" dirty="0">
                          <a:solidFill>
                            <a:srgbClr val="3B3B3B"/>
                          </a:solidFill>
                          <a:latin typeface="Arial"/>
                          <a:cs typeface="Arial"/>
                        </a:rPr>
                        <a:t>t</a:t>
                      </a:r>
                      <a:r>
                        <a:rPr sz="1100" spc="-10" dirty="0">
                          <a:solidFill>
                            <a:srgbClr val="3B3B3B"/>
                          </a:solidFill>
                          <a:latin typeface="Arial"/>
                          <a:cs typeface="Arial"/>
                        </a:rPr>
                        <a:t>i</a:t>
                      </a:r>
                      <a:r>
                        <a:rPr sz="1100" dirty="0">
                          <a:solidFill>
                            <a:srgbClr val="3B3B3B"/>
                          </a:solidFill>
                          <a:latin typeface="Arial"/>
                          <a:cs typeface="Arial"/>
                        </a:rPr>
                        <a:t>o</a:t>
                      </a:r>
                      <a:r>
                        <a:rPr sz="1100" spc="-10" dirty="0">
                          <a:solidFill>
                            <a:srgbClr val="3B3B3B"/>
                          </a:solidFill>
                          <a:latin typeface="Arial"/>
                          <a:cs typeface="Arial"/>
                        </a:rPr>
                        <a:t>n</a:t>
                      </a:r>
                      <a:r>
                        <a:rPr sz="1100" dirty="0">
                          <a:solidFill>
                            <a:srgbClr val="3B3B3B"/>
                          </a:solidFill>
                          <a:latin typeface="Arial"/>
                          <a:cs typeface="Arial"/>
                        </a:rPr>
                        <a:t>s</a:t>
                      </a:r>
                      <a:r>
                        <a:rPr sz="1100" spc="-20" dirty="0">
                          <a:solidFill>
                            <a:srgbClr val="3B3B3B"/>
                          </a:solidFill>
                          <a:latin typeface="Arial"/>
                          <a:cs typeface="Arial"/>
                        </a:rPr>
                        <a:t> </a:t>
                      </a:r>
                      <a:r>
                        <a:rPr sz="1100" dirty="0">
                          <a:solidFill>
                            <a:srgbClr val="3B3B3B"/>
                          </a:solidFill>
                          <a:latin typeface="Arial"/>
                          <a:cs typeface="Arial"/>
                        </a:rPr>
                        <a:t>u</a:t>
                      </a:r>
                      <a:r>
                        <a:rPr sz="1100" spc="-5" dirty="0">
                          <a:solidFill>
                            <a:srgbClr val="3B3B3B"/>
                          </a:solidFill>
                          <a:latin typeface="Arial"/>
                          <a:cs typeface="Arial"/>
                        </a:rPr>
                        <a:t>s</a:t>
                      </a:r>
                      <a:r>
                        <a:rPr sz="1100" dirty="0">
                          <a:solidFill>
                            <a:srgbClr val="3B3B3B"/>
                          </a:solidFill>
                          <a:latin typeface="Arial"/>
                          <a:cs typeface="Arial"/>
                        </a:rPr>
                        <a:t>ed</a:t>
                      </a:r>
                      <a:r>
                        <a:rPr sz="1100" spc="-15" dirty="0">
                          <a:solidFill>
                            <a:srgbClr val="3B3B3B"/>
                          </a:solidFill>
                          <a:latin typeface="Arial"/>
                          <a:cs typeface="Arial"/>
                        </a:rPr>
                        <a:t> </a:t>
                      </a:r>
                      <a:r>
                        <a:rPr sz="1100" dirty="0">
                          <a:solidFill>
                            <a:srgbClr val="3B3B3B"/>
                          </a:solidFill>
                          <a:latin typeface="Arial"/>
                          <a:cs typeface="Arial"/>
                        </a:rPr>
                        <a:t>to </a:t>
                      </a:r>
                      <a:r>
                        <a:rPr sz="1100" spc="-15" dirty="0">
                          <a:solidFill>
                            <a:srgbClr val="3B3B3B"/>
                          </a:solidFill>
                          <a:latin typeface="Arial"/>
                          <a:cs typeface="Arial"/>
                        </a:rPr>
                        <a:t>v</a:t>
                      </a:r>
                      <a:r>
                        <a:rPr sz="1100" spc="-10" dirty="0">
                          <a:solidFill>
                            <a:srgbClr val="3B3B3B"/>
                          </a:solidFill>
                          <a:latin typeface="Arial"/>
                          <a:cs typeface="Arial"/>
                        </a:rPr>
                        <a:t>i</a:t>
                      </a:r>
                      <a:r>
                        <a:rPr sz="1100" dirty="0">
                          <a:solidFill>
                            <a:srgbClr val="3B3B3B"/>
                          </a:solidFill>
                          <a:latin typeface="Arial"/>
                          <a:cs typeface="Arial"/>
                        </a:rPr>
                        <a:t>ew</a:t>
                      </a:r>
                      <a:r>
                        <a:rPr sz="1100" spc="1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su</a:t>
                      </a:r>
                      <a:r>
                        <a:rPr sz="1100" spc="-5" dirty="0">
                          <a:solidFill>
                            <a:srgbClr val="3B3B3B"/>
                          </a:solidFill>
                          <a:latin typeface="Arial"/>
                          <a:cs typeface="Arial"/>
                        </a:rPr>
                        <a:t>n</a:t>
                      </a:r>
                      <a:r>
                        <a:rPr sz="1100" dirty="0">
                          <a:solidFill>
                            <a:srgbClr val="3B3B3B"/>
                          </a:solidFill>
                          <a:latin typeface="Arial"/>
                          <a:cs typeface="Arial"/>
                        </a:rPr>
                        <a:t>,</a:t>
                      </a:r>
                      <a:r>
                        <a:rPr sz="1100" spc="-15"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or</a:t>
                      </a:r>
                      <a:r>
                        <a:rPr sz="1100" spc="-30"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x</a:t>
                      </a:r>
                      <a:r>
                        <a:rPr sz="1100" dirty="0">
                          <a:solidFill>
                            <a:srgbClr val="3B3B3B"/>
                          </a:solidFill>
                          <a:latin typeface="Arial"/>
                          <a:cs typeface="Arial"/>
                        </a:rPr>
                        <a:t>amp</a:t>
                      </a:r>
                      <a:r>
                        <a:rPr sz="1100" spc="-5" dirty="0">
                          <a:solidFill>
                            <a:srgbClr val="3B3B3B"/>
                          </a:solidFill>
                          <a:latin typeface="Arial"/>
                          <a:cs typeface="Arial"/>
                        </a:rPr>
                        <a:t>l</a:t>
                      </a:r>
                      <a:r>
                        <a:rPr sz="1100" dirty="0">
                          <a:solidFill>
                            <a:srgbClr val="3B3B3B"/>
                          </a:solidFill>
                          <a:latin typeface="Arial"/>
                          <a:cs typeface="Arial"/>
                        </a:rPr>
                        <a:t>e in</a:t>
                      </a:r>
                      <a:r>
                        <a:rPr sz="1100" spc="-10" dirty="0">
                          <a:solidFill>
                            <a:srgbClr val="3B3B3B"/>
                          </a:solidFill>
                          <a:latin typeface="Arial"/>
                          <a:cs typeface="Arial"/>
                        </a:rPr>
                        <a:t> </a:t>
                      </a:r>
                      <a:r>
                        <a:rPr sz="1100" dirty="0">
                          <a:solidFill>
                            <a:srgbClr val="3B3B3B"/>
                          </a:solidFill>
                          <a:latin typeface="Arial"/>
                          <a:cs typeface="Arial"/>
                        </a:rPr>
                        <a:t>ec</a:t>
                      </a:r>
                      <a:r>
                        <a:rPr sz="1100" spc="-10" dirty="0">
                          <a:solidFill>
                            <a:srgbClr val="3B3B3B"/>
                          </a:solidFill>
                          <a:latin typeface="Arial"/>
                          <a:cs typeface="Arial"/>
                        </a:rPr>
                        <a:t>li</a:t>
                      </a:r>
                      <a:r>
                        <a:rPr sz="1100" dirty="0">
                          <a:solidFill>
                            <a:srgbClr val="3B3B3B"/>
                          </a:solidFill>
                          <a:latin typeface="Arial"/>
                          <a:cs typeface="Arial"/>
                        </a:rPr>
                        <a:t>ps</a:t>
                      </a:r>
                      <a:r>
                        <a:rPr sz="1100" spc="-5" dirty="0">
                          <a:solidFill>
                            <a:srgbClr val="3B3B3B"/>
                          </a:solidFill>
                          <a:latin typeface="Arial"/>
                          <a:cs typeface="Arial"/>
                        </a:rPr>
                        <a:t>e</a:t>
                      </a:r>
                      <a:r>
                        <a:rPr sz="1100" dirty="0">
                          <a:solidFill>
                            <a:srgbClr val="3B3B3B"/>
                          </a:solidFill>
                          <a:latin typeface="Arial"/>
                          <a:cs typeface="Arial"/>
                        </a:rPr>
                        <a:t>s.</a:t>
                      </a:r>
                      <a:endParaRPr sz="1100">
                        <a:latin typeface="Arial"/>
                        <a:cs typeface="Arial"/>
                      </a:endParaRPr>
                    </a:p>
                    <a:p>
                      <a:pPr marL="85725" marR="325120">
                        <a:lnSpc>
                          <a:spcPct val="100000"/>
                        </a:lnSpc>
                      </a:pPr>
                      <a:r>
                        <a:rPr sz="1100" spc="-10" dirty="0">
                          <a:solidFill>
                            <a:srgbClr val="3B3B3B"/>
                          </a:solidFill>
                          <a:latin typeface="Arial"/>
                          <a:cs typeface="Arial"/>
                        </a:rPr>
                        <a:t>C</a:t>
                      </a:r>
                      <a:r>
                        <a:rPr sz="1100" dirty="0">
                          <a:solidFill>
                            <a:srgbClr val="3B3B3B"/>
                          </a:solidFill>
                          <a:latin typeface="Arial"/>
                          <a:cs typeface="Arial"/>
                        </a:rPr>
                        <a:t>an d</a:t>
                      </a:r>
                      <a:r>
                        <a:rPr sz="1100" spc="-5" dirty="0">
                          <a:solidFill>
                            <a:srgbClr val="3B3B3B"/>
                          </a:solidFill>
                          <a:latin typeface="Arial"/>
                          <a:cs typeface="Arial"/>
                        </a:rPr>
                        <a:t>e</a:t>
                      </a:r>
                      <a:r>
                        <a:rPr sz="1100" spc="15" dirty="0">
                          <a:solidFill>
                            <a:srgbClr val="3B3B3B"/>
                          </a:solidFill>
                          <a:latin typeface="Arial"/>
                          <a:cs typeface="Arial"/>
                        </a:rPr>
                        <a:t>f</a:t>
                      </a:r>
                      <a:r>
                        <a:rPr sz="1100" spc="-10" dirty="0">
                          <a:solidFill>
                            <a:srgbClr val="3B3B3B"/>
                          </a:solidFill>
                          <a:latin typeface="Arial"/>
                          <a:cs typeface="Arial"/>
                        </a:rPr>
                        <a:t>i</a:t>
                      </a:r>
                      <a:r>
                        <a:rPr sz="1100" dirty="0">
                          <a:solidFill>
                            <a:srgbClr val="3B3B3B"/>
                          </a:solidFill>
                          <a:latin typeface="Arial"/>
                          <a:cs typeface="Arial"/>
                        </a:rPr>
                        <a:t>ne</a:t>
                      </a:r>
                      <a:r>
                        <a:rPr sz="1100" spc="-25" dirty="0">
                          <a:solidFill>
                            <a:srgbClr val="3B3B3B"/>
                          </a:solidFill>
                          <a:latin typeface="Arial"/>
                          <a:cs typeface="Arial"/>
                        </a:rPr>
                        <a:t> </a:t>
                      </a:r>
                      <a:r>
                        <a:rPr sz="1100" dirty="0">
                          <a:solidFill>
                            <a:srgbClr val="3B3B3B"/>
                          </a:solidFill>
                          <a:latin typeface="Arial"/>
                          <a:cs typeface="Arial"/>
                        </a:rPr>
                        <a:t>tra</a:t>
                      </a:r>
                      <a:r>
                        <a:rPr sz="1100" spc="-5" dirty="0">
                          <a:solidFill>
                            <a:srgbClr val="3B3B3B"/>
                          </a:solidFill>
                          <a:latin typeface="Arial"/>
                          <a:cs typeface="Arial"/>
                        </a:rPr>
                        <a:t>n</a:t>
                      </a:r>
                      <a:r>
                        <a:rPr sz="1100" dirty="0">
                          <a:solidFill>
                            <a:srgbClr val="3B3B3B"/>
                          </a:solidFill>
                          <a:latin typeface="Arial"/>
                          <a:cs typeface="Arial"/>
                        </a:rPr>
                        <a:t>sp</a:t>
                      </a:r>
                      <a:r>
                        <a:rPr sz="1100" spc="-5" dirty="0">
                          <a:solidFill>
                            <a:srgbClr val="3B3B3B"/>
                          </a:solidFill>
                          <a:latin typeface="Arial"/>
                          <a:cs typeface="Arial"/>
                        </a:rPr>
                        <a:t>a</a:t>
                      </a:r>
                      <a:r>
                        <a:rPr sz="1100" dirty="0">
                          <a:solidFill>
                            <a:srgbClr val="3B3B3B"/>
                          </a:solidFill>
                          <a:latin typeface="Arial"/>
                          <a:cs typeface="Arial"/>
                        </a:rPr>
                        <a:t>re</a:t>
                      </a:r>
                      <a:r>
                        <a:rPr sz="1100" spc="-5" dirty="0">
                          <a:solidFill>
                            <a:srgbClr val="3B3B3B"/>
                          </a:solidFill>
                          <a:latin typeface="Arial"/>
                          <a:cs typeface="Arial"/>
                        </a:rPr>
                        <a:t>n</a:t>
                      </a:r>
                      <a:r>
                        <a:rPr sz="1100" spc="-10" dirty="0">
                          <a:solidFill>
                            <a:srgbClr val="3B3B3B"/>
                          </a:solidFill>
                          <a:latin typeface="Arial"/>
                          <a:cs typeface="Arial"/>
                        </a:rPr>
                        <a:t>t</a:t>
                      </a:r>
                      <a:r>
                        <a:rPr sz="1100" dirty="0">
                          <a:solidFill>
                            <a:srgbClr val="3B3B3B"/>
                          </a:solidFill>
                          <a:latin typeface="Arial"/>
                          <a:cs typeface="Arial"/>
                        </a:rPr>
                        <a:t>,</a:t>
                      </a:r>
                      <a:r>
                        <a:rPr sz="1100" spc="-50" dirty="0">
                          <a:solidFill>
                            <a:srgbClr val="3B3B3B"/>
                          </a:solidFill>
                          <a:latin typeface="Arial"/>
                          <a:cs typeface="Arial"/>
                        </a:rPr>
                        <a:t> </a:t>
                      </a:r>
                      <a:r>
                        <a:rPr sz="1100" dirty="0">
                          <a:solidFill>
                            <a:srgbClr val="3B3B3B"/>
                          </a:solidFill>
                          <a:latin typeface="Arial"/>
                          <a:cs typeface="Arial"/>
                        </a:rPr>
                        <a:t>tra</a:t>
                      </a:r>
                      <a:r>
                        <a:rPr sz="1100" spc="-5" dirty="0">
                          <a:solidFill>
                            <a:srgbClr val="3B3B3B"/>
                          </a:solidFill>
                          <a:latin typeface="Arial"/>
                          <a:cs typeface="Arial"/>
                        </a:rPr>
                        <a:t>n</a:t>
                      </a:r>
                      <a:r>
                        <a:rPr sz="1100" dirty="0">
                          <a:solidFill>
                            <a:srgbClr val="3B3B3B"/>
                          </a:solidFill>
                          <a:latin typeface="Arial"/>
                          <a:cs typeface="Arial"/>
                        </a:rPr>
                        <a:t>s</a:t>
                      </a:r>
                      <a:r>
                        <a:rPr sz="1100" spc="-10" dirty="0">
                          <a:solidFill>
                            <a:srgbClr val="3B3B3B"/>
                          </a:solidFill>
                          <a:latin typeface="Arial"/>
                          <a:cs typeface="Arial"/>
                        </a:rPr>
                        <a:t>l</a:t>
                      </a:r>
                      <a:r>
                        <a:rPr sz="1100" dirty="0">
                          <a:solidFill>
                            <a:srgbClr val="3B3B3B"/>
                          </a:solidFill>
                          <a:latin typeface="Arial"/>
                          <a:cs typeface="Arial"/>
                        </a:rPr>
                        <a:t>uc</a:t>
                      </a:r>
                      <a:r>
                        <a:rPr sz="1100" spc="-5" dirty="0">
                          <a:solidFill>
                            <a:srgbClr val="3B3B3B"/>
                          </a:solidFill>
                          <a:latin typeface="Arial"/>
                          <a:cs typeface="Arial"/>
                        </a:rPr>
                        <a:t>e</a:t>
                      </a:r>
                      <a:r>
                        <a:rPr sz="1100" dirty="0">
                          <a:solidFill>
                            <a:srgbClr val="3B3B3B"/>
                          </a:solidFill>
                          <a:latin typeface="Arial"/>
                          <a:cs typeface="Arial"/>
                        </a:rPr>
                        <a:t>nt</a:t>
                      </a:r>
                      <a:r>
                        <a:rPr sz="1100" spc="-3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 o</a:t>
                      </a:r>
                      <a:r>
                        <a:rPr sz="1100" spc="-5" dirty="0">
                          <a:solidFill>
                            <a:srgbClr val="3B3B3B"/>
                          </a:solidFill>
                          <a:latin typeface="Arial"/>
                          <a:cs typeface="Arial"/>
                        </a:rPr>
                        <a:t>p</a:t>
                      </a:r>
                      <a:r>
                        <a:rPr sz="1100" dirty="0">
                          <a:solidFill>
                            <a:srgbClr val="3B3B3B"/>
                          </a:solidFill>
                          <a:latin typeface="Arial"/>
                          <a:cs typeface="Arial"/>
                        </a:rPr>
                        <a:t>a</a:t>
                      </a:r>
                      <a:r>
                        <a:rPr sz="1100" spc="5" dirty="0">
                          <a:solidFill>
                            <a:srgbClr val="3B3B3B"/>
                          </a:solidFill>
                          <a:latin typeface="Arial"/>
                          <a:cs typeface="Arial"/>
                        </a:rPr>
                        <a:t>q</a:t>
                      </a:r>
                      <a:r>
                        <a:rPr sz="1100" dirty="0">
                          <a:solidFill>
                            <a:srgbClr val="3B3B3B"/>
                          </a:solidFill>
                          <a:latin typeface="Arial"/>
                          <a:cs typeface="Arial"/>
                        </a:rPr>
                        <a:t>u</a:t>
                      </a:r>
                      <a:r>
                        <a:rPr sz="1100" spc="-5" dirty="0">
                          <a:solidFill>
                            <a:srgbClr val="3B3B3B"/>
                          </a:solidFill>
                          <a:latin typeface="Arial"/>
                          <a:cs typeface="Arial"/>
                        </a:rPr>
                        <a:t>e</a:t>
                      </a:r>
                      <a:r>
                        <a:rPr sz="1100" dirty="0">
                          <a:solidFill>
                            <a:srgbClr val="3B3B3B"/>
                          </a:solidFill>
                          <a:latin typeface="Arial"/>
                          <a:cs typeface="Arial"/>
                        </a:rPr>
                        <a:t>.</a:t>
                      </a:r>
                      <a:endParaRPr sz="1100">
                        <a:latin typeface="Arial"/>
                        <a:cs typeface="Arial"/>
                      </a:endParaRPr>
                    </a:p>
                    <a:p>
                      <a:pPr marL="85725" marR="166370">
                        <a:lnSpc>
                          <a:spcPct val="100000"/>
                        </a:lnSpc>
                      </a:pPr>
                      <a:r>
                        <a:rPr sz="1100" spc="-10" dirty="0">
                          <a:solidFill>
                            <a:srgbClr val="3B3B3B"/>
                          </a:solidFill>
                          <a:latin typeface="Arial"/>
                          <a:cs typeface="Arial"/>
                        </a:rPr>
                        <a:t>C</a:t>
                      </a:r>
                      <a:r>
                        <a:rPr sz="1100" dirty="0">
                          <a:solidFill>
                            <a:srgbClr val="3B3B3B"/>
                          </a:solidFill>
                          <a:latin typeface="Arial"/>
                          <a:cs typeface="Arial"/>
                        </a:rPr>
                        <a:t>an d</a:t>
                      </a:r>
                      <a:r>
                        <a:rPr sz="1100" spc="-5" dirty="0">
                          <a:solidFill>
                            <a:srgbClr val="3B3B3B"/>
                          </a:solidFill>
                          <a:latin typeface="Arial"/>
                          <a:cs typeface="Arial"/>
                        </a:rPr>
                        <a:t>e</a:t>
                      </a:r>
                      <a:r>
                        <a:rPr sz="1100" dirty="0">
                          <a:solidFill>
                            <a:srgbClr val="3B3B3B"/>
                          </a:solidFill>
                          <a:latin typeface="Arial"/>
                          <a:cs typeface="Arial"/>
                        </a:rPr>
                        <a:t>scr</a:t>
                      </a:r>
                      <a:r>
                        <a:rPr sz="1100" spc="-10" dirty="0">
                          <a:solidFill>
                            <a:srgbClr val="3B3B3B"/>
                          </a:solidFill>
                          <a:latin typeface="Arial"/>
                          <a:cs typeface="Arial"/>
                        </a:rPr>
                        <a:t>i</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h</a:t>
                      </a:r>
                      <a:r>
                        <a:rPr sz="1100" spc="-5" dirty="0">
                          <a:solidFill>
                            <a:srgbClr val="3B3B3B"/>
                          </a:solidFill>
                          <a:latin typeface="Arial"/>
                          <a:cs typeface="Arial"/>
                        </a:rPr>
                        <a:t>o</a:t>
                      </a:r>
                      <a:r>
                        <a:rPr sz="1100" dirty="0">
                          <a:solidFill>
                            <a:srgbClr val="3B3B3B"/>
                          </a:solidFill>
                          <a:latin typeface="Arial"/>
                          <a:cs typeface="Arial"/>
                        </a:rPr>
                        <a:t>w</a:t>
                      </a:r>
                      <a:r>
                        <a:rPr sz="1100" spc="-15" dirty="0">
                          <a:solidFill>
                            <a:srgbClr val="3B3B3B"/>
                          </a:solidFill>
                          <a:latin typeface="Arial"/>
                          <a:cs typeface="Arial"/>
                        </a:rPr>
                        <a:t> </a:t>
                      </a:r>
                      <a:r>
                        <a:rPr sz="1100" dirty="0">
                          <a:solidFill>
                            <a:srgbClr val="3B3B3B"/>
                          </a:solidFill>
                          <a:latin typeface="Arial"/>
                          <a:cs typeface="Arial"/>
                        </a:rPr>
                        <a:t>sh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spc="-20" dirty="0">
                          <a:solidFill>
                            <a:srgbClr val="3B3B3B"/>
                          </a:solidFill>
                          <a:latin typeface="Arial"/>
                          <a:cs typeface="Arial"/>
                        </a:rPr>
                        <a:t>w</a:t>
                      </a:r>
                      <a:r>
                        <a:rPr sz="1100" dirty="0">
                          <a:solidFill>
                            <a:srgbClr val="3B3B3B"/>
                          </a:solidFill>
                          <a:latin typeface="Arial"/>
                          <a:cs typeface="Arial"/>
                        </a:rPr>
                        <a:t>s</a:t>
                      </a:r>
                      <a:r>
                        <a:rPr sz="1100" spc="15" dirty="0">
                          <a:solidFill>
                            <a:srgbClr val="3B3B3B"/>
                          </a:solidFill>
                          <a:latin typeface="Arial"/>
                          <a:cs typeface="Arial"/>
                        </a:rPr>
                        <a:t> </a:t>
                      </a:r>
                      <a:r>
                        <a:rPr sz="1100" dirty="0">
                          <a:solidFill>
                            <a:srgbClr val="3B3B3B"/>
                          </a:solidFill>
                          <a:latin typeface="Arial"/>
                          <a:cs typeface="Arial"/>
                        </a:rPr>
                        <a:t>are</a:t>
                      </a:r>
                      <a:r>
                        <a:rPr sz="1100" spc="-20"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or</a:t>
                      </a:r>
                      <a:r>
                        <a:rPr sz="1100" spc="-10" dirty="0">
                          <a:solidFill>
                            <a:srgbClr val="3B3B3B"/>
                          </a:solidFill>
                          <a:latin typeface="Arial"/>
                          <a:cs typeface="Arial"/>
                        </a:rPr>
                        <a:t>m</a:t>
                      </a:r>
                      <a:r>
                        <a:rPr sz="1100" dirty="0">
                          <a:solidFill>
                            <a:srgbClr val="3B3B3B"/>
                          </a:solidFill>
                          <a:latin typeface="Arial"/>
                          <a:cs typeface="Arial"/>
                        </a:rPr>
                        <a:t>ed</a:t>
                      </a:r>
                      <a:r>
                        <a:rPr sz="1100" spc="-35" dirty="0">
                          <a:solidFill>
                            <a:srgbClr val="3B3B3B"/>
                          </a:solidFill>
                          <a:latin typeface="Arial"/>
                          <a:cs typeface="Arial"/>
                        </a:rPr>
                        <a:t> </a:t>
                      </a:r>
                      <a:r>
                        <a:rPr sz="1100" dirty="0">
                          <a:solidFill>
                            <a:srgbClr val="3B3B3B"/>
                          </a:solidFill>
                          <a:latin typeface="Arial"/>
                          <a:cs typeface="Arial"/>
                        </a:rPr>
                        <a:t>by 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15" dirty="0">
                          <a:solidFill>
                            <a:srgbClr val="3B3B3B"/>
                          </a:solidFill>
                          <a:latin typeface="Arial"/>
                          <a:cs typeface="Arial"/>
                        </a:rPr>
                        <a:t> </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oc</a:t>
                      </a:r>
                      <a:r>
                        <a:rPr sz="1100" spc="5" dirty="0">
                          <a:solidFill>
                            <a:srgbClr val="3B3B3B"/>
                          </a:solidFill>
                          <a:latin typeface="Arial"/>
                          <a:cs typeface="Arial"/>
                        </a:rPr>
                        <a:t>k</a:t>
                      </a:r>
                      <a:r>
                        <a:rPr sz="1100" spc="-10" dirty="0">
                          <a:solidFill>
                            <a:srgbClr val="3B3B3B"/>
                          </a:solidFill>
                          <a:latin typeface="Arial"/>
                          <a:cs typeface="Arial"/>
                        </a:rPr>
                        <a:t>i</a:t>
                      </a:r>
                      <a:r>
                        <a:rPr sz="1100" dirty="0">
                          <a:solidFill>
                            <a:srgbClr val="3B3B3B"/>
                          </a:solidFill>
                          <a:latin typeface="Arial"/>
                          <a:cs typeface="Arial"/>
                        </a:rPr>
                        <a:t>ng</a:t>
                      </a:r>
                      <a:r>
                        <a:rPr sz="1100" spc="-10" dirty="0">
                          <a:solidFill>
                            <a:srgbClr val="3B3B3B"/>
                          </a:solidFill>
                          <a:latin typeface="Arial"/>
                          <a:cs typeface="Arial"/>
                        </a:rPr>
                        <a:t> li</a:t>
                      </a:r>
                      <a:r>
                        <a:rPr sz="1100" spc="5" dirty="0">
                          <a:solidFill>
                            <a:srgbClr val="3B3B3B"/>
                          </a:solidFill>
                          <a:latin typeface="Arial"/>
                          <a:cs typeface="Arial"/>
                        </a:rPr>
                        <a:t>g</a:t>
                      </a:r>
                      <a:r>
                        <a:rPr sz="1100" dirty="0">
                          <a:solidFill>
                            <a:srgbClr val="3B3B3B"/>
                          </a:solidFill>
                          <a:latin typeface="Arial"/>
                          <a:cs typeface="Arial"/>
                        </a:rPr>
                        <a:t>ht.</a:t>
                      </a:r>
                      <a:endParaRPr sz="11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200148">
                <a:tc>
                  <a:txBody>
                    <a:bodyPr/>
                    <a:lstStyle/>
                    <a:p>
                      <a:endParaRPr sz="11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79B51D"/>
                    </a:solidFill>
                  </a:tcPr>
                </a:tc>
                <a:tc>
                  <a:txBody>
                    <a:bodyPr/>
                    <a:lstStyle/>
                    <a:p>
                      <a:pPr marL="85090" marR="118745">
                        <a:lnSpc>
                          <a:spcPct val="100000"/>
                        </a:lnSpc>
                      </a:pPr>
                      <a:r>
                        <a:rPr sz="1600" b="1" spc="-50" dirty="0">
                          <a:solidFill>
                            <a:srgbClr val="3B3B3B"/>
                          </a:solidFill>
                          <a:latin typeface="Arial"/>
                          <a:cs typeface="Arial"/>
                        </a:rPr>
                        <a:t>A</a:t>
                      </a:r>
                      <a:r>
                        <a:rPr sz="1600" b="1" dirty="0">
                          <a:solidFill>
                            <a:srgbClr val="3B3B3B"/>
                          </a:solidFill>
                          <a:latin typeface="Arial"/>
                          <a:cs typeface="Arial"/>
                        </a:rPr>
                        <a:t>p</a:t>
                      </a:r>
                      <a:r>
                        <a:rPr sz="1600" b="1" spc="-10" dirty="0">
                          <a:solidFill>
                            <a:srgbClr val="3B3B3B"/>
                          </a:solidFill>
                          <a:latin typeface="Arial"/>
                          <a:cs typeface="Arial"/>
                        </a:rPr>
                        <a:t>p</a:t>
                      </a:r>
                      <a:r>
                        <a:rPr sz="1600" b="1" spc="10" dirty="0">
                          <a:solidFill>
                            <a:srgbClr val="3B3B3B"/>
                          </a:solidFill>
                          <a:latin typeface="Arial"/>
                          <a:cs typeface="Arial"/>
                        </a:rPr>
                        <a:t>l</a:t>
                      </a:r>
                      <a:r>
                        <a:rPr sz="1600" b="1" spc="-15" dirty="0">
                          <a:solidFill>
                            <a:srgbClr val="3B3B3B"/>
                          </a:solidFill>
                          <a:latin typeface="Arial"/>
                          <a:cs typeface="Arial"/>
                        </a:rPr>
                        <a:t>y</a:t>
                      </a:r>
                      <a:r>
                        <a:rPr sz="1600" b="1" spc="10" dirty="0">
                          <a:solidFill>
                            <a:srgbClr val="3B3B3B"/>
                          </a:solidFill>
                          <a:latin typeface="Arial"/>
                          <a:cs typeface="Arial"/>
                        </a:rPr>
                        <a:t>i</a:t>
                      </a:r>
                      <a:r>
                        <a:rPr sz="1600" b="1" dirty="0">
                          <a:solidFill>
                            <a:srgbClr val="3B3B3B"/>
                          </a:solidFill>
                          <a:latin typeface="Arial"/>
                          <a:cs typeface="Arial"/>
                        </a:rPr>
                        <a:t>ng kn</a:t>
                      </a:r>
                      <a:r>
                        <a:rPr sz="1600" b="1" spc="-10" dirty="0">
                          <a:solidFill>
                            <a:srgbClr val="3B3B3B"/>
                          </a:solidFill>
                          <a:latin typeface="Arial"/>
                          <a:cs typeface="Arial"/>
                        </a:rPr>
                        <a:t>o</a:t>
                      </a:r>
                      <a:r>
                        <a:rPr sz="1600" b="1" spc="40" dirty="0">
                          <a:solidFill>
                            <a:srgbClr val="3B3B3B"/>
                          </a:solidFill>
                          <a:latin typeface="Arial"/>
                          <a:cs typeface="Arial"/>
                        </a:rPr>
                        <a:t>w</a:t>
                      </a:r>
                      <a:r>
                        <a:rPr sz="1600" b="1" dirty="0">
                          <a:solidFill>
                            <a:srgbClr val="3B3B3B"/>
                          </a:solidFill>
                          <a:latin typeface="Arial"/>
                          <a:cs typeface="Arial"/>
                        </a:rPr>
                        <a:t>led</a:t>
                      </a:r>
                      <a:r>
                        <a:rPr sz="1600" b="1" spc="-5" dirty="0">
                          <a:solidFill>
                            <a:srgbClr val="3B3B3B"/>
                          </a:solidFill>
                          <a:latin typeface="Arial"/>
                          <a:cs typeface="Arial"/>
                        </a:rPr>
                        <a:t>g</a:t>
                      </a:r>
                      <a:r>
                        <a:rPr sz="1600" b="1" dirty="0">
                          <a:solidFill>
                            <a:srgbClr val="3B3B3B"/>
                          </a:solidFill>
                          <a:latin typeface="Arial"/>
                          <a:cs typeface="Arial"/>
                        </a:rPr>
                        <a:t>e</a:t>
                      </a:r>
                      <a:r>
                        <a:rPr sz="1600" b="1" spc="-15" dirty="0">
                          <a:solidFill>
                            <a:srgbClr val="3B3B3B"/>
                          </a:solidFill>
                          <a:latin typeface="Arial"/>
                          <a:cs typeface="Arial"/>
                        </a:rPr>
                        <a:t> </a:t>
                      </a:r>
                      <a:r>
                        <a:rPr sz="1600" b="1" dirty="0">
                          <a:solidFill>
                            <a:srgbClr val="3B3B3B"/>
                          </a:solidFill>
                          <a:latin typeface="Arial"/>
                          <a:cs typeface="Arial"/>
                        </a:rPr>
                        <a:t>in fa</a:t>
                      </a:r>
                      <a:r>
                        <a:rPr sz="1600" b="1" spc="-10" dirty="0">
                          <a:solidFill>
                            <a:srgbClr val="3B3B3B"/>
                          </a:solidFill>
                          <a:latin typeface="Arial"/>
                          <a:cs typeface="Arial"/>
                        </a:rPr>
                        <a:t>m</a:t>
                      </a:r>
                      <a:r>
                        <a:rPr sz="1600" b="1" dirty="0">
                          <a:solidFill>
                            <a:srgbClr val="3B3B3B"/>
                          </a:solidFill>
                          <a:latin typeface="Arial"/>
                          <a:cs typeface="Arial"/>
                        </a:rPr>
                        <a:t>iliar</a:t>
                      </a:r>
                      <a:r>
                        <a:rPr sz="1600" b="1" spc="50" dirty="0">
                          <a:solidFill>
                            <a:srgbClr val="3B3B3B"/>
                          </a:solidFill>
                          <a:latin typeface="Arial"/>
                          <a:cs typeface="Arial"/>
                        </a:rPr>
                        <a:t> </a:t>
                      </a:r>
                      <a:r>
                        <a:rPr sz="1600" b="1" dirty="0">
                          <a:solidFill>
                            <a:srgbClr val="3B3B3B"/>
                          </a:solidFill>
                          <a:latin typeface="Arial"/>
                          <a:cs typeface="Arial"/>
                        </a:rPr>
                        <a:t>related co</a:t>
                      </a:r>
                      <a:r>
                        <a:rPr sz="1600" b="1" spc="-10" dirty="0">
                          <a:solidFill>
                            <a:srgbClr val="3B3B3B"/>
                          </a:solidFill>
                          <a:latin typeface="Arial"/>
                          <a:cs typeface="Arial"/>
                        </a:rPr>
                        <a:t>n</a:t>
                      </a:r>
                      <a:r>
                        <a:rPr sz="1600" b="1" dirty="0">
                          <a:solidFill>
                            <a:srgbClr val="3B3B3B"/>
                          </a:solidFill>
                          <a:latin typeface="Arial"/>
                          <a:cs typeface="Arial"/>
                        </a:rPr>
                        <a:t>tex</a:t>
                      </a:r>
                      <a:r>
                        <a:rPr sz="1600" b="1" spc="-10" dirty="0">
                          <a:solidFill>
                            <a:srgbClr val="3B3B3B"/>
                          </a:solidFill>
                          <a:latin typeface="Arial"/>
                          <a:cs typeface="Arial"/>
                        </a:rPr>
                        <a:t>t</a:t>
                      </a:r>
                      <a:r>
                        <a:rPr sz="1600" b="1" dirty="0">
                          <a:solidFill>
                            <a:srgbClr val="3B3B3B"/>
                          </a:solidFill>
                          <a:latin typeface="Arial"/>
                          <a:cs typeface="Arial"/>
                        </a:rPr>
                        <a:t>s, incl</a:t>
                      </a:r>
                      <a:r>
                        <a:rPr sz="1600" b="1" spc="-5" dirty="0">
                          <a:solidFill>
                            <a:srgbClr val="3B3B3B"/>
                          </a:solidFill>
                          <a:latin typeface="Arial"/>
                          <a:cs typeface="Arial"/>
                        </a:rPr>
                        <a:t>u</a:t>
                      </a:r>
                      <a:r>
                        <a:rPr sz="1600" b="1" dirty="0">
                          <a:solidFill>
                            <a:srgbClr val="3B3B3B"/>
                          </a:solidFill>
                          <a:latin typeface="Arial"/>
                          <a:cs typeface="Arial"/>
                        </a:rPr>
                        <a:t>di</a:t>
                      </a:r>
                      <a:r>
                        <a:rPr sz="1600" b="1" spc="-10" dirty="0">
                          <a:solidFill>
                            <a:srgbClr val="3B3B3B"/>
                          </a:solidFill>
                          <a:latin typeface="Arial"/>
                          <a:cs typeface="Arial"/>
                        </a:rPr>
                        <a:t>n</a:t>
                      </a:r>
                      <a:r>
                        <a:rPr sz="1600" b="1" dirty="0">
                          <a:solidFill>
                            <a:srgbClr val="3B3B3B"/>
                          </a:solidFill>
                          <a:latin typeface="Arial"/>
                          <a:cs typeface="Arial"/>
                        </a:rPr>
                        <a:t>g</a:t>
                      </a:r>
                      <a:r>
                        <a:rPr sz="1600" b="1" spc="30" dirty="0">
                          <a:solidFill>
                            <a:srgbClr val="3B3B3B"/>
                          </a:solidFill>
                          <a:latin typeface="Arial"/>
                          <a:cs typeface="Arial"/>
                        </a:rPr>
                        <a:t> </a:t>
                      </a:r>
                      <a:r>
                        <a:rPr sz="1600" b="1" dirty="0">
                          <a:solidFill>
                            <a:srgbClr val="3B3B3B"/>
                          </a:solidFill>
                          <a:latin typeface="Arial"/>
                          <a:cs typeface="Arial"/>
                        </a:rPr>
                        <a:t>a range</a:t>
                      </a:r>
                      <a:r>
                        <a:rPr sz="1600" b="1" spc="5" dirty="0">
                          <a:solidFill>
                            <a:srgbClr val="3B3B3B"/>
                          </a:solidFill>
                          <a:latin typeface="Arial"/>
                          <a:cs typeface="Arial"/>
                        </a:rPr>
                        <a:t> </a:t>
                      </a:r>
                      <a:r>
                        <a:rPr sz="1600" b="1" dirty="0">
                          <a:solidFill>
                            <a:srgbClr val="3B3B3B"/>
                          </a:solidFill>
                          <a:latin typeface="Arial"/>
                          <a:cs typeface="Arial"/>
                        </a:rPr>
                        <a:t>of en</a:t>
                      </a:r>
                      <a:r>
                        <a:rPr sz="1600" b="1" spc="-10" dirty="0">
                          <a:solidFill>
                            <a:srgbClr val="3B3B3B"/>
                          </a:solidFill>
                          <a:latin typeface="Arial"/>
                          <a:cs typeface="Arial"/>
                        </a:rPr>
                        <a:t>q</a:t>
                      </a:r>
                      <a:r>
                        <a:rPr sz="1600" b="1" dirty="0">
                          <a:solidFill>
                            <a:srgbClr val="3B3B3B"/>
                          </a:solidFill>
                          <a:latin typeface="Arial"/>
                          <a:cs typeface="Arial"/>
                        </a:rPr>
                        <a:t>uiries</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100" spc="-5" dirty="0">
                          <a:solidFill>
                            <a:srgbClr val="3B3B3B"/>
                          </a:solidFill>
                          <a:latin typeface="Arial"/>
                          <a:cs typeface="Arial"/>
                        </a:rPr>
                        <a:t>E</a:t>
                      </a:r>
                      <a:r>
                        <a:rPr sz="1100" spc="-15" dirty="0">
                          <a:solidFill>
                            <a:srgbClr val="3B3B3B"/>
                          </a:solidFill>
                          <a:latin typeface="Arial"/>
                          <a:cs typeface="Arial"/>
                        </a:rPr>
                        <a:t>x</a:t>
                      </a:r>
                      <a:r>
                        <a:rPr sz="1100" dirty="0">
                          <a:solidFill>
                            <a:srgbClr val="3B3B3B"/>
                          </a:solidFill>
                          <a:latin typeface="Arial"/>
                          <a:cs typeface="Arial"/>
                        </a:rPr>
                        <a:t>p</a:t>
                      </a:r>
                      <a:r>
                        <a:rPr sz="1100" spc="-10" dirty="0">
                          <a:solidFill>
                            <a:srgbClr val="3B3B3B"/>
                          </a:solidFill>
                          <a:latin typeface="Arial"/>
                          <a:cs typeface="Arial"/>
                        </a:rPr>
                        <a:t>l</a:t>
                      </a:r>
                      <a:r>
                        <a:rPr sz="1100" dirty="0">
                          <a:solidFill>
                            <a:srgbClr val="3B3B3B"/>
                          </a:solidFill>
                          <a:latin typeface="Arial"/>
                          <a:cs typeface="Arial"/>
                        </a:rPr>
                        <a:t>a</a:t>
                      </a:r>
                      <a:r>
                        <a:rPr sz="1100" spc="-10" dirty="0">
                          <a:solidFill>
                            <a:srgbClr val="3B3B3B"/>
                          </a:solidFill>
                          <a:latin typeface="Arial"/>
                          <a:cs typeface="Arial"/>
                        </a:rPr>
                        <a:t>i</a:t>
                      </a:r>
                      <a:r>
                        <a:rPr sz="1100" dirty="0">
                          <a:solidFill>
                            <a:srgbClr val="3B3B3B"/>
                          </a:solidFill>
                          <a:latin typeface="Arial"/>
                          <a:cs typeface="Arial"/>
                        </a:rPr>
                        <a:t>n</a:t>
                      </a:r>
                      <a:r>
                        <a:rPr sz="1100" spc="25" dirty="0">
                          <a:solidFill>
                            <a:srgbClr val="3B3B3B"/>
                          </a:solidFill>
                          <a:latin typeface="Arial"/>
                          <a:cs typeface="Arial"/>
                        </a:rPr>
                        <a:t> </a:t>
                      </a:r>
                      <a:r>
                        <a:rPr sz="1100" spc="-20" dirty="0">
                          <a:solidFill>
                            <a:srgbClr val="3B3B3B"/>
                          </a:solidFill>
                          <a:latin typeface="Arial"/>
                          <a:cs typeface="Arial"/>
                        </a:rPr>
                        <a:t>w</a:t>
                      </a:r>
                      <a:r>
                        <a:rPr sz="1100" dirty="0">
                          <a:solidFill>
                            <a:srgbClr val="3B3B3B"/>
                          </a:solidFill>
                          <a:latin typeface="Arial"/>
                          <a:cs typeface="Arial"/>
                        </a:rPr>
                        <a:t>hy</a:t>
                      </a:r>
                      <a:r>
                        <a:rPr sz="1100" spc="10" dirty="0">
                          <a:solidFill>
                            <a:srgbClr val="3B3B3B"/>
                          </a:solidFill>
                          <a:latin typeface="Arial"/>
                          <a:cs typeface="Arial"/>
                        </a:rPr>
                        <a:t> </a:t>
                      </a:r>
                      <a:r>
                        <a:rPr sz="1100" dirty="0">
                          <a:solidFill>
                            <a:srgbClr val="3B3B3B"/>
                          </a:solidFill>
                          <a:latin typeface="Arial"/>
                          <a:cs typeface="Arial"/>
                        </a:rPr>
                        <a:t>d</a:t>
                      </a:r>
                      <a:r>
                        <a:rPr sz="1100" spc="-10" dirty="0">
                          <a:solidFill>
                            <a:srgbClr val="3B3B3B"/>
                          </a:solidFill>
                          <a:latin typeface="Arial"/>
                          <a:cs typeface="Arial"/>
                        </a:rPr>
                        <a:t>i</a:t>
                      </a:r>
                      <a:r>
                        <a:rPr sz="1100" spc="15" dirty="0">
                          <a:solidFill>
                            <a:srgbClr val="3B3B3B"/>
                          </a:solidFill>
                          <a:latin typeface="Arial"/>
                          <a:cs typeface="Arial"/>
                        </a:rPr>
                        <a:t>f</a:t>
                      </a:r>
                      <a:r>
                        <a:rPr sz="1100" dirty="0">
                          <a:solidFill>
                            <a:srgbClr val="3B3B3B"/>
                          </a:solidFill>
                          <a:latin typeface="Arial"/>
                          <a:cs typeface="Arial"/>
                        </a:rPr>
                        <a:t>ferent</a:t>
                      </a:r>
                      <a:r>
                        <a:rPr sz="1100" spc="-5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30" dirty="0">
                          <a:solidFill>
                            <a:srgbClr val="3B3B3B"/>
                          </a:solidFill>
                          <a:latin typeface="Arial"/>
                          <a:cs typeface="Arial"/>
                        </a:rPr>
                        <a:t> </a:t>
                      </a:r>
                      <a:r>
                        <a:rPr sz="1100" dirty="0">
                          <a:solidFill>
                            <a:srgbClr val="3B3B3B"/>
                          </a:solidFill>
                          <a:latin typeface="Arial"/>
                          <a:cs typeface="Arial"/>
                        </a:rPr>
                        <a:t>are</a:t>
                      </a:r>
                      <a:r>
                        <a:rPr sz="1100" spc="-10" dirty="0">
                          <a:solidFill>
                            <a:srgbClr val="3B3B3B"/>
                          </a:solidFill>
                          <a:latin typeface="Arial"/>
                          <a:cs typeface="Arial"/>
                        </a:rPr>
                        <a:t> </a:t>
                      </a:r>
                      <a:r>
                        <a:rPr sz="1100" dirty="0">
                          <a:solidFill>
                            <a:srgbClr val="3B3B3B"/>
                          </a:solidFill>
                          <a:latin typeface="Arial"/>
                          <a:cs typeface="Arial"/>
                        </a:rPr>
                        <a:t>more</a:t>
                      </a:r>
                      <a:r>
                        <a:rPr sz="1100" spc="-30" dirty="0">
                          <a:solidFill>
                            <a:srgbClr val="3B3B3B"/>
                          </a:solidFill>
                          <a:latin typeface="Arial"/>
                          <a:cs typeface="Arial"/>
                        </a:rPr>
                        <a:t> </a:t>
                      </a:r>
                      <a:r>
                        <a:rPr sz="1100" dirty="0">
                          <a:solidFill>
                            <a:srgbClr val="3B3B3B"/>
                          </a:solidFill>
                          <a:latin typeface="Arial"/>
                          <a:cs typeface="Arial"/>
                        </a:rPr>
                        <a:t>or</a:t>
                      </a:r>
                      <a:r>
                        <a:rPr sz="1100" spc="-20" dirty="0">
                          <a:solidFill>
                            <a:srgbClr val="3B3B3B"/>
                          </a:solidFill>
                          <a:latin typeface="Arial"/>
                          <a:cs typeface="Arial"/>
                        </a:rPr>
                        <a:t> </a:t>
                      </a:r>
                      <a:r>
                        <a:rPr sz="1100" spc="-10" dirty="0">
                          <a:solidFill>
                            <a:srgbClr val="3B3B3B"/>
                          </a:solidFill>
                          <a:latin typeface="Arial"/>
                          <a:cs typeface="Arial"/>
                        </a:rPr>
                        <a:t>l</a:t>
                      </a:r>
                      <a:r>
                        <a:rPr sz="1100" dirty="0">
                          <a:solidFill>
                            <a:srgbClr val="3B3B3B"/>
                          </a:solidFill>
                          <a:latin typeface="Arial"/>
                          <a:cs typeface="Arial"/>
                        </a:rPr>
                        <a:t>ess </a:t>
                      </a:r>
                      <a:r>
                        <a:rPr sz="1100" spc="-10" dirty="0">
                          <a:solidFill>
                            <a:srgbClr val="3B3B3B"/>
                          </a:solidFill>
                          <a:latin typeface="Arial"/>
                          <a:cs typeface="Arial"/>
                        </a:rPr>
                        <a:t>vi</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e</a:t>
                      </a:r>
                      <a:endParaRPr sz="1100">
                        <a:latin typeface="Arial"/>
                        <a:cs typeface="Arial"/>
                      </a:endParaRPr>
                    </a:p>
                    <a:p>
                      <a:pPr marL="85090">
                        <a:lnSpc>
                          <a:spcPct val="100000"/>
                        </a:lnSpc>
                      </a:pPr>
                      <a:r>
                        <a:rPr sz="1100" spc="-10" dirty="0">
                          <a:solidFill>
                            <a:srgbClr val="3B3B3B"/>
                          </a:solidFill>
                          <a:latin typeface="Arial"/>
                          <a:cs typeface="Arial"/>
                        </a:rPr>
                        <a:t>i</a:t>
                      </a:r>
                      <a:r>
                        <a:rPr sz="1100" dirty="0">
                          <a:solidFill>
                            <a:srgbClr val="3B3B3B"/>
                          </a:solidFill>
                          <a:latin typeface="Arial"/>
                          <a:cs typeface="Arial"/>
                        </a:rPr>
                        <a:t>n d</a:t>
                      </a:r>
                      <a:r>
                        <a:rPr sz="1100" spc="-10" dirty="0">
                          <a:solidFill>
                            <a:srgbClr val="3B3B3B"/>
                          </a:solidFill>
                          <a:latin typeface="Arial"/>
                          <a:cs typeface="Arial"/>
                        </a:rPr>
                        <a:t>i</a:t>
                      </a:r>
                      <a:r>
                        <a:rPr sz="1100" spc="15" dirty="0">
                          <a:solidFill>
                            <a:srgbClr val="3B3B3B"/>
                          </a:solidFill>
                          <a:latin typeface="Arial"/>
                          <a:cs typeface="Arial"/>
                        </a:rPr>
                        <a:t>ff</a:t>
                      </a:r>
                      <a:r>
                        <a:rPr sz="1100" dirty="0">
                          <a:solidFill>
                            <a:srgbClr val="3B3B3B"/>
                          </a:solidFill>
                          <a:latin typeface="Arial"/>
                          <a:cs typeface="Arial"/>
                        </a:rPr>
                        <a:t>e</a:t>
                      </a:r>
                      <a:r>
                        <a:rPr sz="1100" spc="-15" dirty="0">
                          <a:solidFill>
                            <a:srgbClr val="3B3B3B"/>
                          </a:solidFill>
                          <a:latin typeface="Arial"/>
                          <a:cs typeface="Arial"/>
                        </a:rPr>
                        <a:t>r</a:t>
                      </a:r>
                      <a:r>
                        <a:rPr sz="1100" dirty="0">
                          <a:solidFill>
                            <a:srgbClr val="3B3B3B"/>
                          </a:solidFill>
                          <a:latin typeface="Arial"/>
                          <a:cs typeface="Arial"/>
                        </a:rPr>
                        <a:t>e</a:t>
                      </a:r>
                      <a:r>
                        <a:rPr sz="1100" spc="-10" dirty="0">
                          <a:solidFill>
                            <a:srgbClr val="3B3B3B"/>
                          </a:solidFill>
                          <a:latin typeface="Arial"/>
                          <a:cs typeface="Arial"/>
                        </a:rPr>
                        <a:t>n</a:t>
                      </a:r>
                      <a:r>
                        <a:rPr sz="1100" dirty="0">
                          <a:solidFill>
                            <a:srgbClr val="3B3B3B"/>
                          </a:solidFill>
                          <a:latin typeface="Arial"/>
                          <a:cs typeface="Arial"/>
                        </a:rPr>
                        <a:t>t</a:t>
                      </a:r>
                      <a:r>
                        <a:rPr sz="1100" spc="-5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i</a:t>
                      </a:r>
                      <a:r>
                        <a:rPr sz="1100" dirty="0">
                          <a:solidFill>
                            <a:srgbClr val="3B3B3B"/>
                          </a:solidFill>
                          <a:latin typeface="Arial"/>
                          <a:cs typeface="Arial"/>
                        </a:rPr>
                        <a:t>ng</a:t>
                      </a:r>
                      <a:r>
                        <a:rPr sz="1100" spc="-5" dirty="0">
                          <a:solidFill>
                            <a:srgbClr val="3B3B3B"/>
                          </a:solidFill>
                          <a:latin typeface="Arial"/>
                          <a:cs typeface="Arial"/>
                        </a:rPr>
                        <a:t> </a:t>
                      </a:r>
                      <a:r>
                        <a:rPr sz="1100" dirty="0">
                          <a:solidFill>
                            <a:srgbClr val="3B3B3B"/>
                          </a:solidFill>
                          <a:latin typeface="Arial"/>
                          <a:cs typeface="Arial"/>
                        </a:rPr>
                        <a:t>a</a:t>
                      </a:r>
                      <a:r>
                        <a:rPr sz="1100" spc="-10"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spc="15" dirty="0">
                          <a:solidFill>
                            <a:srgbClr val="3B3B3B"/>
                          </a:solidFill>
                          <a:latin typeface="Arial"/>
                          <a:cs typeface="Arial"/>
                        </a:rPr>
                        <a:t>f</a:t>
                      </a:r>
                      <a:r>
                        <a:rPr sz="1100" dirty="0">
                          <a:solidFill>
                            <a:srgbClr val="3B3B3B"/>
                          </a:solidFill>
                          <a:latin typeface="Arial"/>
                          <a:cs typeface="Arial"/>
                        </a:rPr>
                        <a:t>or</a:t>
                      </a:r>
                      <a:r>
                        <a:rPr sz="1100" spc="-45" dirty="0">
                          <a:solidFill>
                            <a:srgbClr val="3B3B3B"/>
                          </a:solidFill>
                          <a:latin typeface="Arial"/>
                          <a:cs typeface="Arial"/>
                        </a:rPr>
                        <a:t> </a:t>
                      </a:r>
                      <a:r>
                        <a:rPr sz="1100" dirty="0">
                          <a:solidFill>
                            <a:srgbClr val="3B3B3B"/>
                          </a:solidFill>
                          <a:latin typeface="Arial"/>
                          <a:cs typeface="Arial"/>
                        </a:rPr>
                        <a:t>d</a:t>
                      </a:r>
                      <a:r>
                        <a:rPr sz="1100" spc="-10" dirty="0">
                          <a:solidFill>
                            <a:srgbClr val="3B3B3B"/>
                          </a:solidFill>
                          <a:latin typeface="Arial"/>
                          <a:cs typeface="Arial"/>
                        </a:rPr>
                        <a:t>i</a:t>
                      </a:r>
                      <a:r>
                        <a:rPr sz="1100" spc="15" dirty="0">
                          <a:solidFill>
                            <a:srgbClr val="3B3B3B"/>
                          </a:solidFill>
                          <a:latin typeface="Arial"/>
                          <a:cs typeface="Arial"/>
                        </a:rPr>
                        <a:t>ff</a:t>
                      </a:r>
                      <a:r>
                        <a:rPr sz="1100" dirty="0">
                          <a:solidFill>
                            <a:srgbClr val="3B3B3B"/>
                          </a:solidFill>
                          <a:latin typeface="Arial"/>
                          <a:cs typeface="Arial"/>
                        </a:rPr>
                        <a:t>e</a:t>
                      </a:r>
                      <a:r>
                        <a:rPr sz="1100" spc="-15" dirty="0">
                          <a:solidFill>
                            <a:srgbClr val="3B3B3B"/>
                          </a:solidFill>
                          <a:latin typeface="Arial"/>
                          <a:cs typeface="Arial"/>
                        </a:rPr>
                        <a:t>r</a:t>
                      </a:r>
                      <a:r>
                        <a:rPr sz="1100" dirty="0">
                          <a:solidFill>
                            <a:srgbClr val="3B3B3B"/>
                          </a:solidFill>
                          <a:latin typeface="Arial"/>
                          <a:cs typeface="Arial"/>
                        </a:rPr>
                        <a:t>e</a:t>
                      </a:r>
                      <a:r>
                        <a:rPr sz="1100" spc="-10" dirty="0">
                          <a:solidFill>
                            <a:srgbClr val="3B3B3B"/>
                          </a:solidFill>
                          <a:latin typeface="Arial"/>
                          <a:cs typeface="Arial"/>
                        </a:rPr>
                        <a:t>n</a:t>
                      </a:r>
                      <a:r>
                        <a:rPr sz="1100" dirty="0">
                          <a:solidFill>
                            <a:srgbClr val="3B3B3B"/>
                          </a:solidFill>
                          <a:latin typeface="Arial"/>
                          <a:cs typeface="Arial"/>
                        </a:rPr>
                        <a:t>t</a:t>
                      </a:r>
                      <a:r>
                        <a:rPr sz="1100" spc="-50" dirty="0">
                          <a:solidFill>
                            <a:srgbClr val="3B3B3B"/>
                          </a:solidFill>
                          <a:latin typeface="Arial"/>
                          <a:cs typeface="Arial"/>
                        </a:rPr>
                        <a:t> </a:t>
                      </a:r>
                      <a:r>
                        <a:rPr sz="1100" dirty="0">
                          <a:solidFill>
                            <a:srgbClr val="3B3B3B"/>
                          </a:solidFill>
                          <a:latin typeface="Arial"/>
                          <a:cs typeface="Arial"/>
                        </a:rPr>
                        <a:t>o</a:t>
                      </a:r>
                      <a:r>
                        <a:rPr sz="1100" spc="-10"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a:t>
                      </a:r>
                      <a:r>
                        <a:rPr sz="1100" spc="-5" dirty="0">
                          <a:solidFill>
                            <a:srgbClr val="3B3B3B"/>
                          </a:solidFill>
                          <a:latin typeface="Arial"/>
                          <a:cs typeface="Arial"/>
                        </a:rPr>
                        <a:t>c</a:t>
                      </a:r>
                      <a:r>
                        <a:rPr sz="1100" dirty="0">
                          <a:solidFill>
                            <a:srgbClr val="3B3B3B"/>
                          </a:solidFill>
                          <a:latin typeface="Arial"/>
                          <a:cs typeface="Arial"/>
                        </a:rPr>
                        <a:t>t</a:t>
                      </a:r>
                      <a:r>
                        <a:rPr sz="1100" spc="-15" dirty="0">
                          <a:solidFill>
                            <a:srgbClr val="3B3B3B"/>
                          </a:solidFill>
                          <a:latin typeface="Arial"/>
                          <a:cs typeface="Arial"/>
                        </a:rPr>
                        <a:t> </a:t>
                      </a:r>
                      <a:r>
                        <a:rPr sz="1100" dirty="0">
                          <a:solidFill>
                            <a:srgbClr val="3B3B3B"/>
                          </a:solidFill>
                          <a:latin typeface="Arial"/>
                          <a:cs typeface="Arial"/>
                        </a:rPr>
                        <a:t>s</a:t>
                      </a:r>
                      <a:r>
                        <a:rPr sz="1100" spc="-5" dirty="0">
                          <a:solidFill>
                            <a:srgbClr val="3B3B3B"/>
                          </a:solidFill>
                          <a:latin typeface="Arial"/>
                          <a:cs typeface="Arial"/>
                        </a:rPr>
                        <a:t>u</a:t>
                      </a:r>
                      <a:r>
                        <a:rPr sz="1100" dirty="0">
                          <a:solidFill>
                            <a:srgbClr val="3B3B3B"/>
                          </a:solidFill>
                          <a:latin typeface="Arial"/>
                          <a:cs typeface="Arial"/>
                        </a:rPr>
                        <a:t>r</a:t>
                      </a:r>
                      <a:r>
                        <a:rPr sz="1100" spc="15" dirty="0">
                          <a:solidFill>
                            <a:srgbClr val="3B3B3B"/>
                          </a:solidFill>
                          <a:latin typeface="Arial"/>
                          <a:cs typeface="Arial"/>
                        </a:rPr>
                        <a:t>f</a:t>
                      </a:r>
                      <a:r>
                        <a:rPr sz="1100" dirty="0">
                          <a:solidFill>
                            <a:srgbClr val="3B3B3B"/>
                          </a:solidFill>
                          <a:latin typeface="Arial"/>
                          <a:cs typeface="Arial"/>
                        </a:rPr>
                        <a:t>a</a:t>
                      </a:r>
                      <a:r>
                        <a:rPr sz="1100" spc="-5" dirty="0">
                          <a:solidFill>
                            <a:srgbClr val="3B3B3B"/>
                          </a:solidFill>
                          <a:latin typeface="Arial"/>
                          <a:cs typeface="Arial"/>
                        </a:rPr>
                        <a:t>c</a:t>
                      </a:r>
                      <a:r>
                        <a:rPr sz="1100" dirty="0">
                          <a:solidFill>
                            <a:srgbClr val="3B3B3B"/>
                          </a:solidFill>
                          <a:latin typeface="Arial"/>
                          <a:cs typeface="Arial"/>
                        </a:rPr>
                        <a:t>es</a:t>
                      </a:r>
                      <a:endParaRPr sz="1100">
                        <a:latin typeface="Arial"/>
                        <a:cs typeface="Arial"/>
                      </a:endParaRPr>
                    </a:p>
                    <a:p>
                      <a:pPr marL="85090">
                        <a:lnSpc>
                          <a:spcPct val="100000"/>
                        </a:lnSpc>
                      </a:pPr>
                      <a:r>
                        <a:rPr sz="1100" dirty="0">
                          <a:solidFill>
                            <a:srgbClr val="3B3B3B"/>
                          </a:solidFill>
                          <a:latin typeface="Arial"/>
                          <a:cs typeface="Arial"/>
                        </a:rPr>
                        <a:t>e.</a:t>
                      </a:r>
                      <a:r>
                        <a:rPr sz="1100" spc="10" dirty="0">
                          <a:solidFill>
                            <a:srgbClr val="3B3B3B"/>
                          </a:solidFill>
                          <a:latin typeface="Arial"/>
                          <a:cs typeface="Arial"/>
                        </a:rPr>
                        <a:t>g</a:t>
                      </a:r>
                      <a:r>
                        <a:rPr sz="1100" dirty="0">
                          <a:solidFill>
                            <a:srgbClr val="3B3B3B"/>
                          </a:solidFill>
                          <a:latin typeface="Arial"/>
                          <a:cs typeface="Arial"/>
                        </a:rPr>
                        <a:t>.</a:t>
                      </a:r>
                      <a:r>
                        <a:rPr sz="1100" spc="-40" dirty="0">
                          <a:solidFill>
                            <a:srgbClr val="3B3B3B"/>
                          </a:solidFill>
                          <a:latin typeface="Arial"/>
                          <a:cs typeface="Arial"/>
                        </a:rPr>
                        <a:t> </a:t>
                      </a:r>
                      <a:r>
                        <a:rPr sz="1100" dirty="0">
                          <a:solidFill>
                            <a:srgbClr val="3B3B3B"/>
                          </a:solidFill>
                          <a:latin typeface="Arial"/>
                          <a:cs typeface="Arial"/>
                        </a:rPr>
                        <a:t>sh</a:t>
                      </a:r>
                      <a:r>
                        <a:rPr sz="1100" spc="-10" dirty="0">
                          <a:solidFill>
                            <a:srgbClr val="3B3B3B"/>
                          </a:solidFill>
                          <a:latin typeface="Arial"/>
                          <a:cs typeface="Arial"/>
                        </a:rPr>
                        <a:t>i</a:t>
                      </a:r>
                      <a:r>
                        <a:rPr sz="1100" dirty="0">
                          <a:solidFill>
                            <a:srgbClr val="3B3B3B"/>
                          </a:solidFill>
                          <a:latin typeface="Arial"/>
                          <a:cs typeface="Arial"/>
                        </a:rPr>
                        <a:t>ny </a:t>
                      </a:r>
                      <a:r>
                        <a:rPr sz="1100" spc="-15" dirty="0">
                          <a:solidFill>
                            <a:srgbClr val="3B3B3B"/>
                          </a:solidFill>
                          <a:latin typeface="Arial"/>
                          <a:cs typeface="Arial"/>
                        </a:rPr>
                        <a:t>v</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mat</a:t>
                      </a:r>
                      <a:r>
                        <a:rPr sz="1100" spc="5" dirty="0">
                          <a:solidFill>
                            <a:srgbClr val="3B3B3B"/>
                          </a:solidFill>
                          <a:latin typeface="Arial"/>
                          <a:cs typeface="Arial"/>
                        </a:rPr>
                        <a:t>t</a:t>
                      </a:r>
                      <a:r>
                        <a:rPr sz="1100" dirty="0">
                          <a:solidFill>
                            <a:srgbClr val="3B3B3B"/>
                          </a:solidFill>
                          <a:latin typeface="Arial"/>
                          <a:cs typeface="Arial"/>
                        </a:rPr>
                        <a:t>.</a:t>
                      </a:r>
                      <a:endParaRPr sz="1100">
                        <a:latin typeface="Arial"/>
                        <a:cs typeface="Arial"/>
                      </a:endParaRPr>
                    </a:p>
                    <a:p>
                      <a:pPr marL="85090" marR="99695">
                        <a:lnSpc>
                          <a:spcPct val="100000"/>
                        </a:lnSpc>
                      </a:pPr>
                      <a:r>
                        <a:rPr sz="1100" spc="-5" dirty="0">
                          <a:solidFill>
                            <a:srgbClr val="3B3B3B"/>
                          </a:solidFill>
                          <a:latin typeface="Arial"/>
                          <a:cs typeface="Arial"/>
                        </a:rPr>
                        <a:t>E</a:t>
                      </a:r>
                      <a:r>
                        <a:rPr sz="1100" spc="-15" dirty="0">
                          <a:solidFill>
                            <a:srgbClr val="3B3B3B"/>
                          </a:solidFill>
                          <a:latin typeface="Arial"/>
                          <a:cs typeface="Arial"/>
                        </a:rPr>
                        <a:t>x</a:t>
                      </a:r>
                      <a:r>
                        <a:rPr sz="1100" dirty="0">
                          <a:solidFill>
                            <a:srgbClr val="3B3B3B"/>
                          </a:solidFill>
                          <a:latin typeface="Arial"/>
                          <a:cs typeface="Arial"/>
                        </a:rPr>
                        <a:t>p</a:t>
                      </a:r>
                      <a:r>
                        <a:rPr sz="1100" spc="-10" dirty="0">
                          <a:solidFill>
                            <a:srgbClr val="3B3B3B"/>
                          </a:solidFill>
                          <a:latin typeface="Arial"/>
                          <a:cs typeface="Arial"/>
                        </a:rPr>
                        <a:t>l</a:t>
                      </a:r>
                      <a:r>
                        <a:rPr sz="1100" dirty="0">
                          <a:solidFill>
                            <a:srgbClr val="3B3B3B"/>
                          </a:solidFill>
                          <a:latin typeface="Arial"/>
                          <a:cs typeface="Arial"/>
                        </a:rPr>
                        <a:t>a</a:t>
                      </a:r>
                      <a:r>
                        <a:rPr sz="1100" spc="-10" dirty="0">
                          <a:solidFill>
                            <a:srgbClr val="3B3B3B"/>
                          </a:solidFill>
                          <a:latin typeface="Arial"/>
                          <a:cs typeface="Arial"/>
                        </a:rPr>
                        <a:t>i</a:t>
                      </a:r>
                      <a:r>
                        <a:rPr sz="1100" dirty="0">
                          <a:solidFill>
                            <a:srgbClr val="3B3B3B"/>
                          </a:solidFill>
                          <a:latin typeface="Arial"/>
                          <a:cs typeface="Arial"/>
                        </a:rPr>
                        <a:t>n</a:t>
                      </a:r>
                      <a:r>
                        <a:rPr sz="1100" spc="25" dirty="0">
                          <a:solidFill>
                            <a:srgbClr val="3B3B3B"/>
                          </a:solidFill>
                          <a:latin typeface="Arial"/>
                          <a:cs typeface="Arial"/>
                        </a:rPr>
                        <a:t> </a:t>
                      </a:r>
                      <a:r>
                        <a:rPr sz="1100" dirty="0">
                          <a:solidFill>
                            <a:srgbClr val="3B3B3B"/>
                          </a:solidFill>
                          <a:latin typeface="Arial"/>
                          <a:cs typeface="Arial"/>
                        </a:rPr>
                        <a:t>h</a:t>
                      </a:r>
                      <a:r>
                        <a:rPr sz="1100" spc="-5" dirty="0">
                          <a:solidFill>
                            <a:srgbClr val="3B3B3B"/>
                          </a:solidFill>
                          <a:latin typeface="Arial"/>
                          <a:cs typeface="Arial"/>
                        </a:rPr>
                        <a:t>o</a:t>
                      </a:r>
                      <a:r>
                        <a:rPr sz="1100" dirty="0">
                          <a:solidFill>
                            <a:srgbClr val="3B3B3B"/>
                          </a:solidFill>
                          <a:latin typeface="Arial"/>
                          <a:cs typeface="Arial"/>
                        </a:rPr>
                        <a:t>w sh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spc="-20" dirty="0">
                          <a:solidFill>
                            <a:srgbClr val="3B3B3B"/>
                          </a:solidFill>
                          <a:latin typeface="Arial"/>
                          <a:cs typeface="Arial"/>
                        </a:rPr>
                        <a:t>w</a:t>
                      </a:r>
                      <a:r>
                        <a:rPr sz="1100" dirty="0">
                          <a:solidFill>
                            <a:srgbClr val="3B3B3B"/>
                          </a:solidFill>
                          <a:latin typeface="Arial"/>
                          <a:cs typeface="Arial"/>
                        </a:rPr>
                        <a:t>s</a:t>
                      </a:r>
                      <a:r>
                        <a:rPr sz="1100" spc="5" dirty="0">
                          <a:solidFill>
                            <a:srgbClr val="3B3B3B"/>
                          </a:solidFill>
                          <a:latin typeface="Arial"/>
                          <a:cs typeface="Arial"/>
                        </a:rPr>
                        <a:t> </a:t>
                      </a:r>
                      <a:r>
                        <a:rPr sz="1100" spc="-15" dirty="0">
                          <a:solidFill>
                            <a:srgbClr val="3B3B3B"/>
                          </a:solidFill>
                          <a:latin typeface="Arial"/>
                          <a:cs typeface="Arial"/>
                        </a:rPr>
                        <a:t>v</a:t>
                      </a:r>
                      <a:r>
                        <a:rPr sz="1100" dirty="0">
                          <a:solidFill>
                            <a:srgbClr val="3B3B3B"/>
                          </a:solidFill>
                          <a:latin typeface="Arial"/>
                          <a:cs typeface="Arial"/>
                        </a:rPr>
                        <a:t>ary</a:t>
                      </a:r>
                      <a:r>
                        <a:rPr sz="1100" spc="-5" dirty="0">
                          <a:solidFill>
                            <a:srgbClr val="3B3B3B"/>
                          </a:solidFill>
                          <a:latin typeface="Arial"/>
                          <a:cs typeface="Arial"/>
                        </a:rPr>
                        <a:t> </a:t>
                      </a:r>
                      <a:r>
                        <a:rPr sz="1100" dirty="0">
                          <a:solidFill>
                            <a:srgbClr val="3B3B3B"/>
                          </a:solidFill>
                          <a:latin typeface="Arial"/>
                          <a:cs typeface="Arial"/>
                        </a:rPr>
                        <a:t>as</a:t>
                      </a:r>
                      <a:r>
                        <a:rPr sz="1100" spc="-10" dirty="0">
                          <a:solidFill>
                            <a:srgbClr val="3B3B3B"/>
                          </a:solidFill>
                          <a:latin typeface="Arial"/>
                          <a:cs typeface="Arial"/>
                        </a:rPr>
                        <a:t> </a:t>
                      </a:r>
                      <a:r>
                        <a:rPr sz="1100" dirty="0">
                          <a:solidFill>
                            <a:srgbClr val="3B3B3B"/>
                          </a:solidFill>
                          <a:latin typeface="Arial"/>
                          <a:cs typeface="Arial"/>
                        </a:rPr>
                        <a:t>the</a:t>
                      </a:r>
                      <a:r>
                        <a:rPr sz="1100" spc="-25" dirty="0">
                          <a:solidFill>
                            <a:srgbClr val="3B3B3B"/>
                          </a:solidFill>
                          <a:latin typeface="Arial"/>
                          <a:cs typeface="Arial"/>
                        </a:rPr>
                        <a:t> </a:t>
                      </a:r>
                      <a:r>
                        <a:rPr sz="1100" dirty="0">
                          <a:solidFill>
                            <a:srgbClr val="3B3B3B"/>
                          </a:solidFill>
                          <a:latin typeface="Arial"/>
                          <a:cs typeface="Arial"/>
                        </a:rPr>
                        <a:t>d</a:t>
                      </a:r>
                      <a:r>
                        <a:rPr sz="1100" spc="-10" dirty="0">
                          <a:solidFill>
                            <a:srgbClr val="3B3B3B"/>
                          </a:solidFill>
                          <a:latin typeface="Arial"/>
                          <a:cs typeface="Arial"/>
                        </a:rPr>
                        <a:t>i</a:t>
                      </a:r>
                      <a:r>
                        <a:rPr sz="1100" dirty="0">
                          <a:solidFill>
                            <a:srgbClr val="3B3B3B"/>
                          </a:solidFill>
                          <a:latin typeface="Arial"/>
                          <a:cs typeface="Arial"/>
                        </a:rPr>
                        <a:t>sta</a:t>
                      </a:r>
                      <a:r>
                        <a:rPr sz="1100" spc="-5" dirty="0">
                          <a:solidFill>
                            <a:srgbClr val="3B3B3B"/>
                          </a:solidFill>
                          <a:latin typeface="Arial"/>
                          <a:cs typeface="Arial"/>
                        </a:rPr>
                        <a:t>n</a:t>
                      </a:r>
                      <a:r>
                        <a:rPr sz="1100" dirty="0">
                          <a:solidFill>
                            <a:srgbClr val="3B3B3B"/>
                          </a:solidFill>
                          <a:latin typeface="Arial"/>
                          <a:cs typeface="Arial"/>
                        </a:rPr>
                        <a:t>ce</a:t>
                      </a:r>
                      <a:r>
                        <a:rPr sz="1100" spc="-10" dirty="0">
                          <a:solidFill>
                            <a:srgbClr val="3B3B3B"/>
                          </a:solidFill>
                          <a:latin typeface="Arial"/>
                          <a:cs typeface="Arial"/>
                        </a:rPr>
                        <a:t> </a:t>
                      </a:r>
                      <a:r>
                        <a:rPr sz="1100" dirty="0">
                          <a:solidFill>
                            <a:srgbClr val="3B3B3B"/>
                          </a:solidFill>
                          <a:latin typeface="Arial"/>
                          <a:cs typeface="Arial"/>
                        </a:rPr>
                        <a:t>b</a:t>
                      </a:r>
                      <a:r>
                        <a:rPr sz="1100" spc="-5" dirty="0">
                          <a:solidFill>
                            <a:srgbClr val="3B3B3B"/>
                          </a:solidFill>
                          <a:latin typeface="Arial"/>
                          <a:cs typeface="Arial"/>
                        </a:rPr>
                        <a:t>e</a:t>
                      </a:r>
                      <a:r>
                        <a:rPr sz="1100" dirty="0">
                          <a:solidFill>
                            <a:srgbClr val="3B3B3B"/>
                          </a:solidFill>
                          <a:latin typeface="Arial"/>
                          <a:cs typeface="Arial"/>
                        </a:rPr>
                        <a:t>t</a:t>
                      </a:r>
                      <a:r>
                        <a:rPr sz="1100" spc="-20" dirty="0">
                          <a:solidFill>
                            <a:srgbClr val="3B3B3B"/>
                          </a:solidFill>
                          <a:latin typeface="Arial"/>
                          <a:cs typeface="Arial"/>
                        </a:rPr>
                        <a:t>w</a:t>
                      </a:r>
                      <a:r>
                        <a:rPr sz="1100" dirty="0">
                          <a:solidFill>
                            <a:srgbClr val="3B3B3B"/>
                          </a:solidFill>
                          <a:latin typeface="Arial"/>
                          <a:cs typeface="Arial"/>
                        </a:rPr>
                        <a:t>e</a:t>
                      </a:r>
                      <a:r>
                        <a:rPr sz="1100" spc="-5" dirty="0">
                          <a:solidFill>
                            <a:srgbClr val="3B3B3B"/>
                          </a:solidFill>
                          <a:latin typeface="Arial"/>
                          <a:cs typeface="Arial"/>
                        </a:rPr>
                        <a:t>e</a:t>
                      </a:r>
                      <a:r>
                        <a:rPr sz="1100" dirty="0">
                          <a:solidFill>
                            <a:srgbClr val="3B3B3B"/>
                          </a:solidFill>
                          <a:latin typeface="Arial"/>
                          <a:cs typeface="Arial"/>
                        </a:rPr>
                        <a:t>n a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a:t>
                      </a:r>
                      <a:r>
                        <a:rPr sz="1100" spc="-20"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an</a:t>
                      </a:r>
                      <a:r>
                        <a:rPr sz="1100" spc="-1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a:t>
                      </a:r>
                      <a:r>
                        <a:rPr sz="1100" spc="-1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ch</a:t>
                      </a:r>
                      <a:r>
                        <a:rPr sz="1100" spc="-5" dirty="0">
                          <a:solidFill>
                            <a:srgbClr val="3B3B3B"/>
                          </a:solidFill>
                          <a:latin typeface="Arial"/>
                          <a:cs typeface="Arial"/>
                        </a:rPr>
                        <a:t>a</a:t>
                      </a:r>
                      <a:r>
                        <a:rPr sz="1100" dirty="0">
                          <a:solidFill>
                            <a:srgbClr val="3B3B3B"/>
                          </a:solidFill>
                          <a:latin typeface="Arial"/>
                          <a:cs typeface="Arial"/>
                        </a:rPr>
                        <a:t>n</a:t>
                      </a:r>
                      <a:r>
                        <a:rPr sz="1100" spc="5" dirty="0">
                          <a:solidFill>
                            <a:srgbClr val="3B3B3B"/>
                          </a:solidFill>
                          <a:latin typeface="Arial"/>
                          <a:cs typeface="Arial"/>
                        </a:rPr>
                        <a:t>g</a:t>
                      </a:r>
                      <a:r>
                        <a:rPr sz="1100" dirty="0">
                          <a:solidFill>
                            <a:srgbClr val="3B3B3B"/>
                          </a:solidFill>
                          <a:latin typeface="Arial"/>
                          <a:cs typeface="Arial"/>
                        </a:rPr>
                        <a:t>e</a:t>
                      </a:r>
                      <a:r>
                        <a:rPr sz="1100" spc="-5" dirty="0">
                          <a:solidFill>
                            <a:srgbClr val="3B3B3B"/>
                          </a:solidFill>
                          <a:latin typeface="Arial"/>
                          <a:cs typeface="Arial"/>
                        </a:rPr>
                        <a:t>d</a:t>
                      </a:r>
                      <a:r>
                        <a:rPr sz="1100" dirty="0">
                          <a:solidFill>
                            <a:srgbClr val="3B3B3B"/>
                          </a:solidFill>
                          <a:latin typeface="Arial"/>
                          <a:cs typeface="Arial"/>
                        </a:rPr>
                        <a:t>.</a:t>
                      </a:r>
                      <a:endParaRPr sz="11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marR="232410">
                        <a:lnSpc>
                          <a:spcPct val="114900"/>
                        </a:lnSpc>
                      </a:pPr>
                      <a:r>
                        <a:rPr sz="1100" spc="-10" dirty="0">
                          <a:solidFill>
                            <a:srgbClr val="3B3B3B"/>
                          </a:solidFill>
                          <a:latin typeface="Arial"/>
                          <a:cs typeface="Arial"/>
                        </a:rPr>
                        <a:t>C</a:t>
                      </a:r>
                      <a:r>
                        <a:rPr sz="1100" dirty="0">
                          <a:solidFill>
                            <a:srgbClr val="3B3B3B"/>
                          </a:solidFill>
                          <a:latin typeface="Arial"/>
                          <a:cs typeface="Arial"/>
                        </a:rPr>
                        <a:t>an d</a:t>
                      </a:r>
                      <a:r>
                        <a:rPr sz="1100" spc="-5" dirty="0">
                          <a:solidFill>
                            <a:srgbClr val="3B3B3B"/>
                          </a:solidFill>
                          <a:latin typeface="Arial"/>
                          <a:cs typeface="Arial"/>
                        </a:rPr>
                        <a:t>e</a:t>
                      </a:r>
                      <a:r>
                        <a:rPr sz="1100" dirty="0">
                          <a:solidFill>
                            <a:srgbClr val="3B3B3B"/>
                          </a:solidFill>
                          <a:latin typeface="Arial"/>
                          <a:cs typeface="Arial"/>
                        </a:rPr>
                        <a:t>scr</a:t>
                      </a:r>
                      <a:r>
                        <a:rPr sz="1100" spc="-10" dirty="0">
                          <a:solidFill>
                            <a:srgbClr val="3B3B3B"/>
                          </a:solidFill>
                          <a:latin typeface="Arial"/>
                          <a:cs typeface="Arial"/>
                        </a:rPr>
                        <a:t>i</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p</a:t>
                      </a:r>
                      <a:r>
                        <a:rPr sz="1100" spc="-5" dirty="0">
                          <a:solidFill>
                            <a:srgbClr val="3B3B3B"/>
                          </a:solidFill>
                          <a:latin typeface="Arial"/>
                          <a:cs typeface="Arial"/>
                        </a:rPr>
                        <a:t>a</a:t>
                      </a:r>
                      <a:r>
                        <a:rPr sz="1100" dirty="0">
                          <a:solidFill>
                            <a:srgbClr val="3B3B3B"/>
                          </a:solidFill>
                          <a:latin typeface="Arial"/>
                          <a:cs typeface="Arial"/>
                        </a:rPr>
                        <a:t>tterns</a:t>
                      </a:r>
                      <a:r>
                        <a:rPr sz="1100" spc="-4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 </a:t>
                      </a:r>
                      <a:r>
                        <a:rPr sz="1100" spc="-10" dirty="0">
                          <a:solidFill>
                            <a:srgbClr val="3B3B3B"/>
                          </a:solidFill>
                          <a:latin typeface="Arial"/>
                          <a:cs typeface="Arial"/>
                        </a:rPr>
                        <a:t>vi</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b</a:t>
                      </a:r>
                      <a:r>
                        <a:rPr sz="1100" spc="-10" dirty="0">
                          <a:solidFill>
                            <a:srgbClr val="3B3B3B"/>
                          </a:solidFill>
                          <a:latin typeface="Arial"/>
                          <a:cs typeface="Arial"/>
                        </a:rPr>
                        <a:t>ili</a:t>
                      </a:r>
                      <a:r>
                        <a:rPr sz="1100" dirty="0">
                          <a:solidFill>
                            <a:srgbClr val="3B3B3B"/>
                          </a:solidFill>
                          <a:latin typeface="Arial"/>
                          <a:cs typeface="Arial"/>
                        </a:rPr>
                        <a:t>ty</a:t>
                      </a:r>
                      <a:r>
                        <a:rPr sz="1100" spc="25" dirty="0">
                          <a:solidFill>
                            <a:srgbClr val="3B3B3B"/>
                          </a:solidFill>
                          <a:latin typeface="Arial"/>
                          <a:cs typeface="Arial"/>
                        </a:rPr>
                        <a:t> </a:t>
                      </a:r>
                      <a:r>
                        <a:rPr sz="1100" dirty="0">
                          <a:solidFill>
                            <a:srgbClr val="3B3B3B"/>
                          </a:solidFill>
                          <a:latin typeface="Arial"/>
                          <a:cs typeface="Arial"/>
                        </a:rPr>
                        <a:t>of d</a:t>
                      </a:r>
                      <a:r>
                        <a:rPr sz="1100" spc="-10" dirty="0">
                          <a:solidFill>
                            <a:srgbClr val="3B3B3B"/>
                          </a:solidFill>
                          <a:latin typeface="Arial"/>
                          <a:cs typeface="Arial"/>
                        </a:rPr>
                        <a:t>i</a:t>
                      </a:r>
                      <a:r>
                        <a:rPr sz="1100" spc="15" dirty="0">
                          <a:solidFill>
                            <a:srgbClr val="3B3B3B"/>
                          </a:solidFill>
                          <a:latin typeface="Arial"/>
                          <a:cs typeface="Arial"/>
                        </a:rPr>
                        <a:t>ff</a:t>
                      </a:r>
                      <a:r>
                        <a:rPr sz="1100" dirty="0">
                          <a:solidFill>
                            <a:srgbClr val="3B3B3B"/>
                          </a:solidFill>
                          <a:latin typeface="Arial"/>
                          <a:cs typeface="Arial"/>
                        </a:rPr>
                        <a:t>e</a:t>
                      </a:r>
                      <a:r>
                        <a:rPr sz="1100" spc="-10" dirty="0">
                          <a:solidFill>
                            <a:srgbClr val="3B3B3B"/>
                          </a:solidFill>
                          <a:latin typeface="Arial"/>
                          <a:cs typeface="Arial"/>
                        </a:rPr>
                        <a:t>r</a:t>
                      </a:r>
                      <a:r>
                        <a:rPr sz="1100" dirty="0">
                          <a:solidFill>
                            <a:srgbClr val="3B3B3B"/>
                          </a:solidFill>
                          <a:latin typeface="Arial"/>
                          <a:cs typeface="Arial"/>
                        </a:rPr>
                        <a:t>e</a:t>
                      </a:r>
                      <a:r>
                        <a:rPr sz="1100" spc="-5" dirty="0">
                          <a:solidFill>
                            <a:srgbClr val="3B3B3B"/>
                          </a:solidFill>
                          <a:latin typeface="Arial"/>
                          <a:cs typeface="Arial"/>
                        </a:rPr>
                        <a:t>n</a:t>
                      </a:r>
                      <a:r>
                        <a:rPr sz="1100" dirty="0">
                          <a:solidFill>
                            <a:srgbClr val="3B3B3B"/>
                          </a:solidFill>
                          <a:latin typeface="Arial"/>
                          <a:cs typeface="Arial"/>
                        </a:rPr>
                        <a:t>t</a:t>
                      </a:r>
                      <a:r>
                        <a:rPr sz="1100" spc="-5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a:t>
                      </a:r>
                      <a:r>
                        <a:rPr sz="1100" spc="-1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 d</a:t>
                      </a:r>
                      <a:r>
                        <a:rPr sz="1100" spc="-5" dirty="0">
                          <a:solidFill>
                            <a:srgbClr val="3B3B3B"/>
                          </a:solidFill>
                          <a:latin typeface="Arial"/>
                          <a:cs typeface="Arial"/>
                        </a:rPr>
                        <a:t>i</a:t>
                      </a:r>
                      <a:r>
                        <a:rPr sz="1100" spc="15" dirty="0">
                          <a:solidFill>
                            <a:srgbClr val="3B3B3B"/>
                          </a:solidFill>
                          <a:latin typeface="Arial"/>
                          <a:cs typeface="Arial"/>
                        </a:rPr>
                        <a:t>ff</a:t>
                      </a:r>
                      <a:r>
                        <a:rPr sz="1100" dirty="0">
                          <a:solidFill>
                            <a:srgbClr val="3B3B3B"/>
                          </a:solidFill>
                          <a:latin typeface="Arial"/>
                          <a:cs typeface="Arial"/>
                        </a:rPr>
                        <a:t>e</a:t>
                      </a:r>
                      <a:r>
                        <a:rPr sz="1100" spc="-10" dirty="0">
                          <a:solidFill>
                            <a:srgbClr val="3B3B3B"/>
                          </a:solidFill>
                          <a:latin typeface="Arial"/>
                          <a:cs typeface="Arial"/>
                        </a:rPr>
                        <a:t>r</a:t>
                      </a:r>
                      <a:r>
                        <a:rPr sz="1100" dirty="0">
                          <a:solidFill>
                            <a:srgbClr val="3B3B3B"/>
                          </a:solidFill>
                          <a:latin typeface="Arial"/>
                          <a:cs typeface="Arial"/>
                        </a:rPr>
                        <a:t>e</a:t>
                      </a:r>
                      <a:r>
                        <a:rPr sz="1100" spc="-5" dirty="0">
                          <a:solidFill>
                            <a:srgbClr val="3B3B3B"/>
                          </a:solidFill>
                          <a:latin typeface="Arial"/>
                          <a:cs typeface="Arial"/>
                        </a:rPr>
                        <a:t>n</a:t>
                      </a:r>
                      <a:r>
                        <a:rPr sz="1100" dirty="0">
                          <a:solidFill>
                            <a:srgbClr val="3B3B3B"/>
                          </a:solidFill>
                          <a:latin typeface="Arial"/>
                          <a:cs typeface="Arial"/>
                        </a:rPr>
                        <a:t>t</a:t>
                      </a:r>
                      <a:r>
                        <a:rPr sz="1100" spc="-5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hti</a:t>
                      </a:r>
                      <a:r>
                        <a:rPr sz="1100" spc="-5" dirty="0">
                          <a:solidFill>
                            <a:srgbClr val="3B3B3B"/>
                          </a:solidFill>
                          <a:latin typeface="Arial"/>
                          <a:cs typeface="Arial"/>
                        </a:rPr>
                        <a:t>n</a:t>
                      </a:r>
                      <a:r>
                        <a:rPr sz="1100" dirty="0">
                          <a:solidFill>
                            <a:srgbClr val="3B3B3B"/>
                          </a:solidFill>
                          <a:latin typeface="Arial"/>
                          <a:cs typeface="Arial"/>
                        </a:rPr>
                        <a:t>g co</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i</a:t>
                      </a:r>
                      <a:r>
                        <a:rPr sz="1100" dirty="0">
                          <a:solidFill>
                            <a:srgbClr val="3B3B3B"/>
                          </a:solidFill>
                          <a:latin typeface="Arial"/>
                          <a:cs typeface="Arial"/>
                        </a:rPr>
                        <a:t>t</a:t>
                      </a:r>
                      <a:r>
                        <a:rPr sz="1100" spc="-10" dirty="0">
                          <a:solidFill>
                            <a:srgbClr val="3B3B3B"/>
                          </a:solidFill>
                          <a:latin typeface="Arial"/>
                          <a:cs typeface="Arial"/>
                        </a:rPr>
                        <a:t>i</a:t>
                      </a:r>
                      <a:r>
                        <a:rPr sz="1100" dirty="0">
                          <a:solidFill>
                            <a:srgbClr val="3B3B3B"/>
                          </a:solidFill>
                          <a:latin typeface="Arial"/>
                          <a:cs typeface="Arial"/>
                        </a:rPr>
                        <a:t>o</a:t>
                      </a:r>
                      <a:r>
                        <a:rPr sz="1100" spc="-5" dirty="0">
                          <a:solidFill>
                            <a:srgbClr val="3B3B3B"/>
                          </a:solidFill>
                          <a:latin typeface="Arial"/>
                          <a:cs typeface="Arial"/>
                        </a:rPr>
                        <a:t>n</a:t>
                      </a:r>
                      <a:r>
                        <a:rPr sz="1100" dirty="0">
                          <a:solidFill>
                            <a:srgbClr val="3B3B3B"/>
                          </a:solidFill>
                          <a:latin typeface="Arial"/>
                          <a:cs typeface="Arial"/>
                        </a:rPr>
                        <a:t>s</a:t>
                      </a:r>
                      <a:r>
                        <a:rPr sz="1100" spc="5"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 </a:t>
                      </a:r>
                      <a:r>
                        <a:rPr sz="1100" dirty="0">
                          <a:solidFill>
                            <a:srgbClr val="3B3B3B"/>
                          </a:solidFill>
                          <a:latin typeface="Arial"/>
                          <a:cs typeface="Arial"/>
                        </a:rPr>
                        <a:t>pred</a:t>
                      </a:r>
                      <a:r>
                        <a:rPr sz="1100" spc="-10" dirty="0">
                          <a:solidFill>
                            <a:srgbClr val="3B3B3B"/>
                          </a:solidFill>
                          <a:latin typeface="Arial"/>
                          <a:cs typeface="Arial"/>
                        </a:rPr>
                        <a:t>i</a:t>
                      </a:r>
                      <a:r>
                        <a:rPr sz="1100" dirty="0">
                          <a:solidFill>
                            <a:srgbClr val="3B3B3B"/>
                          </a:solidFill>
                          <a:latin typeface="Arial"/>
                          <a:cs typeface="Arial"/>
                        </a:rPr>
                        <a:t>ct</a:t>
                      </a:r>
                      <a:r>
                        <a:rPr sz="1100" spc="-15" dirty="0">
                          <a:solidFill>
                            <a:srgbClr val="3B3B3B"/>
                          </a:solidFill>
                          <a:latin typeface="Arial"/>
                          <a:cs typeface="Arial"/>
                        </a:rPr>
                        <a:t> </a:t>
                      </a:r>
                      <a:r>
                        <a:rPr sz="1100" spc="-20" dirty="0">
                          <a:solidFill>
                            <a:srgbClr val="3B3B3B"/>
                          </a:solidFill>
                          <a:latin typeface="Arial"/>
                          <a:cs typeface="Arial"/>
                        </a:rPr>
                        <a:t>w</a:t>
                      </a:r>
                      <a:r>
                        <a:rPr sz="1100" dirty="0">
                          <a:solidFill>
                            <a:srgbClr val="3B3B3B"/>
                          </a:solidFill>
                          <a:latin typeface="Arial"/>
                          <a:cs typeface="Arial"/>
                        </a:rPr>
                        <a:t>h</a:t>
                      </a:r>
                      <a:r>
                        <a:rPr sz="1100" spc="-10" dirty="0">
                          <a:solidFill>
                            <a:srgbClr val="3B3B3B"/>
                          </a:solidFill>
                          <a:latin typeface="Arial"/>
                          <a:cs typeface="Arial"/>
                        </a:rPr>
                        <a:t>i</a:t>
                      </a:r>
                      <a:r>
                        <a:rPr sz="1100" dirty="0">
                          <a:solidFill>
                            <a:srgbClr val="3B3B3B"/>
                          </a:solidFill>
                          <a:latin typeface="Arial"/>
                          <a:cs typeface="Arial"/>
                        </a:rPr>
                        <a:t>ch</a:t>
                      </a:r>
                      <a:r>
                        <a:rPr sz="1100" spc="15" dirty="0">
                          <a:solidFill>
                            <a:srgbClr val="3B3B3B"/>
                          </a:solidFill>
                          <a:latin typeface="Arial"/>
                          <a:cs typeface="Arial"/>
                        </a:rPr>
                        <a:t> </a:t>
                      </a:r>
                      <a:r>
                        <a:rPr sz="1100" spc="-20" dirty="0">
                          <a:solidFill>
                            <a:srgbClr val="3B3B3B"/>
                          </a:solidFill>
                          <a:latin typeface="Arial"/>
                          <a:cs typeface="Arial"/>
                        </a:rPr>
                        <a:t>w</a:t>
                      </a:r>
                      <a:r>
                        <a:rPr sz="1100" spc="-10" dirty="0">
                          <a:solidFill>
                            <a:srgbClr val="3B3B3B"/>
                          </a:solidFill>
                          <a:latin typeface="Arial"/>
                          <a:cs typeface="Arial"/>
                        </a:rPr>
                        <a:t>il</a:t>
                      </a:r>
                      <a:r>
                        <a:rPr sz="1100" dirty="0">
                          <a:solidFill>
                            <a:srgbClr val="3B3B3B"/>
                          </a:solidFill>
                          <a:latin typeface="Arial"/>
                          <a:cs typeface="Arial"/>
                        </a:rPr>
                        <a:t>l</a:t>
                      </a:r>
                      <a:r>
                        <a:rPr sz="1100" spc="35" dirty="0">
                          <a:solidFill>
                            <a:srgbClr val="3B3B3B"/>
                          </a:solidFill>
                          <a:latin typeface="Arial"/>
                          <a:cs typeface="Arial"/>
                        </a:rPr>
                        <a:t> </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more or</a:t>
                      </a:r>
                      <a:r>
                        <a:rPr sz="1100" spc="-20" dirty="0">
                          <a:solidFill>
                            <a:srgbClr val="3B3B3B"/>
                          </a:solidFill>
                          <a:latin typeface="Arial"/>
                          <a:cs typeface="Arial"/>
                        </a:rPr>
                        <a:t> </a:t>
                      </a:r>
                      <a:r>
                        <a:rPr sz="1100" spc="-10" dirty="0">
                          <a:solidFill>
                            <a:srgbClr val="3B3B3B"/>
                          </a:solidFill>
                          <a:latin typeface="Arial"/>
                          <a:cs typeface="Arial"/>
                        </a:rPr>
                        <a:t>l</a:t>
                      </a:r>
                      <a:r>
                        <a:rPr sz="1100" dirty="0">
                          <a:solidFill>
                            <a:srgbClr val="3B3B3B"/>
                          </a:solidFill>
                          <a:latin typeface="Arial"/>
                          <a:cs typeface="Arial"/>
                        </a:rPr>
                        <a:t>ess </a:t>
                      </a:r>
                      <a:r>
                        <a:rPr sz="1100" spc="-10" dirty="0">
                          <a:solidFill>
                            <a:srgbClr val="3B3B3B"/>
                          </a:solidFill>
                          <a:latin typeface="Arial"/>
                          <a:cs typeface="Arial"/>
                        </a:rPr>
                        <a:t>vi</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e</a:t>
                      </a:r>
                      <a:r>
                        <a:rPr sz="1100" spc="25" dirty="0">
                          <a:solidFill>
                            <a:srgbClr val="3B3B3B"/>
                          </a:solidFill>
                          <a:latin typeface="Arial"/>
                          <a:cs typeface="Arial"/>
                        </a:rPr>
                        <a:t> </a:t>
                      </a:r>
                      <a:r>
                        <a:rPr sz="1100" dirty="0">
                          <a:solidFill>
                            <a:srgbClr val="3B3B3B"/>
                          </a:solidFill>
                          <a:latin typeface="Arial"/>
                          <a:cs typeface="Arial"/>
                        </a:rPr>
                        <a:t>as</a:t>
                      </a:r>
                      <a:r>
                        <a:rPr sz="1100" spc="-10" dirty="0">
                          <a:solidFill>
                            <a:srgbClr val="3B3B3B"/>
                          </a:solidFill>
                          <a:latin typeface="Arial"/>
                          <a:cs typeface="Arial"/>
                        </a:rPr>
                        <a:t> </a:t>
                      </a:r>
                      <a:r>
                        <a:rPr sz="1100" dirty="0">
                          <a:solidFill>
                            <a:srgbClr val="3B3B3B"/>
                          </a:solidFill>
                          <a:latin typeface="Arial"/>
                          <a:cs typeface="Arial"/>
                        </a:rPr>
                        <a:t>co</a:t>
                      </a:r>
                      <a:r>
                        <a:rPr sz="1100" spc="-5" dirty="0">
                          <a:solidFill>
                            <a:srgbClr val="3B3B3B"/>
                          </a:solidFill>
                          <a:latin typeface="Arial"/>
                          <a:cs typeface="Arial"/>
                        </a:rPr>
                        <a:t>n</a:t>
                      </a:r>
                      <a:r>
                        <a:rPr sz="1100" dirty="0">
                          <a:solidFill>
                            <a:srgbClr val="3B3B3B"/>
                          </a:solidFill>
                          <a:latin typeface="Arial"/>
                          <a:cs typeface="Arial"/>
                        </a:rPr>
                        <a:t>d</a:t>
                      </a:r>
                      <a:r>
                        <a:rPr sz="1100" spc="-10" dirty="0">
                          <a:solidFill>
                            <a:srgbClr val="3B3B3B"/>
                          </a:solidFill>
                          <a:latin typeface="Arial"/>
                          <a:cs typeface="Arial"/>
                        </a:rPr>
                        <a:t>i</a:t>
                      </a:r>
                      <a:r>
                        <a:rPr sz="1100" dirty="0">
                          <a:solidFill>
                            <a:srgbClr val="3B3B3B"/>
                          </a:solidFill>
                          <a:latin typeface="Arial"/>
                          <a:cs typeface="Arial"/>
                        </a:rPr>
                        <a:t>t</a:t>
                      </a:r>
                      <a:r>
                        <a:rPr sz="1100" spc="-10" dirty="0">
                          <a:solidFill>
                            <a:srgbClr val="3B3B3B"/>
                          </a:solidFill>
                          <a:latin typeface="Arial"/>
                          <a:cs typeface="Arial"/>
                        </a:rPr>
                        <a:t>i</a:t>
                      </a:r>
                      <a:r>
                        <a:rPr sz="1100" dirty="0">
                          <a:solidFill>
                            <a:srgbClr val="3B3B3B"/>
                          </a:solidFill>
                          <a:latin typeface="Arial"/>
                          <a:cs typeface="Arial"/>
                        </a:rPr>
                        <a:t>o</a:t>
                      </a:r>
                      <a:r>
                        <a:rPr sz="1100" spc="-5" dirty="0">
                          <a:solidFill>
                            <a:srgbClr val="3B3B3B"/>
                          </a:solidFill>
                          <a:latin typeface="Arial"/>
                          <a:cs typeface="Arial"/>
                        </a:rPr>
                        <a:t>n</a:t>
                      </a:r>
                      <a:r>
                        <a:rPr sz="1100" dirty="0">
                          <a:solidFill>
                            <a:srgbClr val="3B3B3B"/>
                          </a:solidFill>
                          <a:latin typeface="Arial"/>
                          <a:cs typeface="Arial"/>
                        </a:rPr>
                        <a:t>s</a:t>
                      </a:r>
                      <a:r>
                        <a:rPr sz="1100" spc="-10" dirty="0">
                          <a:solidFill>
                            <a:srgbClr val="3B3B3B"/>
                          </a:solidFill>
                          <a:latin typeface="Arial"/>
                          <a:cs typeface="Arial"/>
                        </a:rPr>
                        <a:t> </a:t>
                      </a:r>
                      <a:r>
                        <a:rPr sz="1100" dirty="0">
                          <a:solidFill>
                            <a:srgbClr val="3B3B3B"/>
                          </a:solidFill>
                          <a:latin typeface="Arial"/>
                          <a:cs typeface="Arial"/>
                        </a:rPr>
                        <a:t>ch</a:t>
                      </a:r>
                      <a:r>
                        <a:rPr sz="1100" spc="-5" dirty="0">
                          <a:solidFill>
                            <a:srgbClr val="3B3B3B"/>
                          </a:solidFill>
                          <a:latin typeface="Arial"/>
                          <a:cs typeface="Arial"/>
                        </a:rPr>
                        <a:t>a</a:t>
                      </a:r>
                      <a:r>
                        <a:rPr sz="1100" dirty="0">
                          <a:solidFill>
                            <a:srgbClr val="3B3B3B"/>
                          </a:solidFill>
                          <a:latin typeface="Arial"/>
                          <a:cs typeface="Arial"/>
                        </a:rPr>
                        <a:t>n</a:t>
                      </a:r>
                      <a:r>
                        <a:rPr sz="1100" spc="5" dirty="0">
                          <a:solidFill>
                            <a:srgbClr val="3B3B3B"/>
                          </a:solidFill>
                          <a:latin typeface="Arial"/>
                          <a:cs typeface="Arial"/>
                        </a:rPr>
                        <a:t>g</a:t>
                      </a:r>
                      <a:r>
                        <a:rPr sz="1100" dirty="0">
                          <a:solidFill>
                            <a:srgbClr val="3B3B3B"/>
                          </a:solidFill>
                          <a:latin typeface="Arial"/>
                          <a:cs typeface="Arial"/>
                        </a:rPr>
                        <a:t>e.</a:t>
                      </a:r>
                      <a:endParaRPr sz="1100">
                        <a:latin typeface="Arial"/>
                        <a:cs typeface="Arial"/>
                      </a:endParaRPr>
                    </a:p>
                    <a:p>
                      <a:pPr marL="85725" marR="228600">
                        <a:lnSpc>
                          <a:spcPct val="114599"/>
                        </a:lnSpc>
                        <a:spcBef>
                          <a:spcPts val="10"/>
                        </a:spcBef>
                      </a:pPr>
                      <a:r>
                        <a:rPr sz="1100" spc="5" dirty="0">
                          <a:solidFill>
                            <a:srgbClr val="3B3B3B"/>
                          </a:solidFill>
                          <a:latin typeface="Arial"/>
                          <a:cs typeface="Arial"/>
                        </a:rPr>
                        <a:t>T</a:t>
                      </a:r>
                      <a:r>
                        <a:rPr sz="1100" dirty="0">
                          <a:solidFill>
                            <a:srgbClr val="3B3B3B"/>
                          </a:solidFill>
                          <a:latin typeface="Arial"/>
                          <a:cs typeface="Arial"/>
                        </a:rPr>
                        <a:t>h</a:t>
                      </a:r>
                      <a:r>
                        <a:rPr sz="1100" spc="-5" dirty="0">
                          <a:solidFill>
                            <a:srgbClr val="3B3B3B"/>
                          </a:solidFill>
                          <a:latin typeface="Arial"/>
                          <a:cs typeface="Arial"/>
                        </a:rPr>
                        <a:t>e</a:t>
                      </a:r>
                      <a:r>
                        <a:rPr sz="1100" dirty="0">
                          <a:solidFill>
                            <a:srgbClr val="3B3B3B"/>
                          </a:solidFill>
                          <a:latin typeface="Arial"/>
                          <a:cs typeface="Arial"/>
                        </a:rPr>
                        <a:t>re</a:t>
                      </a:r>
                      <a:r>
                        <a:rPr sz="1100" spc="10" dirty="0">
                          <a:solidFill>
                            <a:srgbClr val="3B3B3B"/>
                          </a:solidFill>
                          <a:latin typeface="Arial"/>
                          <a:cs typeface="Arial"/>
                        </a:rPr>
                        <a:t>f</a:t>
                      </a:r>
                      <a:r>
                        <a:rPr sz="1100" dirty="0">
                          <a:solidFill>
                            <a:srgbClr val="3B3B3B"/>
                          </a:solidFill>
                          <a:latin typeface="Arial"/>
                          <a:cs typeface="Arial"/>
                        </a:rPr>
                        <a:t>o</a:t>
                      </a:r>
                      <a:r>
                        <a:rPr sz="1100" spc="-10" dirty="0">
                          <a:solidFill>
                            <a:srgbClr val="3B3B3B"/>
                          </a:solidFill>
                          <a:latin typeface="Arial"/>
                          <a:cs typeface="Arial"/>
                        </a:rPr>
                        <a:t>r</a:t>
                      </a:r>
                      <a:r>
                        <a:rPr sz="1100" dirty="0">
                          <a:solidFill>
                            <a:srgbClr val="3B3B3B"/>
                          </a:solidFill>
                          <a:latin typeface="Arial"/>
                          <a:cs typeface="Arial"/>
                        </a:rPr>
                        <a:t>e</a:t>
                      </a:r>
                      <a:r>
                        <a:rPr sz="1100" spc="-45" dirty="0">
                          <a:solidFill>
                            <a:srgbClr val="3B3B3B"/>
                          </a:solidFill>
                          <a:latin typeface="Arial"/>
                          <a:cs typeface="Arial"/>
                        </a:rPr>
                        <a:t> </a:t>
                      </a:r>
                      <a:r>
                        <a:rPr sz="1100" dirty="0">
                          <a:solidFill>
                            <a:srgbClr val="3B3B3B"/>
                          </a:solidFill>
                          <a:latin typeface="Arial"/>
                          <a:cs typeface="Arial"/>
                        </a:rPr>
                        <a:t>can</a:t>
                      </a:r>
                      <a:r>
                        <a:rPr sz="1100" spc="-10" dirty="0">
                          <a:solidFill>
                            <a:srgbClr val="3B3B3B"/>
                          </a:solidFill>
                          <a:latin typeface="Arial"/>
                          <a:cs typeface="Arial"/>
                        </a:rPr>
                        <a:t> </a:t>
                      </a:r>
                      <a:r>
                        <a:rPr sz="1100" dirty="0">
                          <a:solidFill>
                            <a:srgbClr val="3B3B3B"/>
                          </a:solidFill>
                          <a:latin typeface="Arial"/>
                          <a:cs typeface="Arial"/>
                        </a:rPr>
                        <a:t>c</a:t>
                      </a:r>
                      <a:r>
                        <a:rPr sz="1100" spc="-10" dirty="0">
                          <a:solidFill>
                            <a:srgbClr val="3B3B3B"/>
                          </a:solidFill>
                          <a:latin typeface="Arial"/>
                          <a:cs typeface="Arial"/>
                        </a:rPr>
                        <a:t>l</a:t>
                      </a:r>
                      <a:r>
                        <a:rPr sz="1100" dirty="0">
                          <a:solidFill>
                            <a:srgbClr val="3B3B3B"/>
                          </a:solidFill>
                          <a:latin typeface="Arial"/>
                          <a:cs typeface="Arial"/>
                        </a:rPr>
                        <a:t>e</a:t>
                      </a:r>
                      <a:r>
                        <a:rPr sz="1100" spc="-5" dirty="0">
                          <a:solidFill>
                            <a:srgbClr val="3B3B3B"/>
                          </a:solidFill>
                          <a:latin typeface="Arial"/>
                          <a:cs typeface="Arial"/>
                        </a:rPr>
                        <a:t>a</a:t>
                      </a:r>
                      <a:r>
                        <a:rPr sz="1100" dirty="0">
                          <a:solidFill>
                            <a:srgbClr val="3B3B3B"/>
                          </a:solidFill>
                          <a:latin typeface="Arial"/>
                          <a:cs typeface="Arial"/>
                        </a:rPr>
                        <a:t>r</a:t>
                      </a:r>
                      <a:r>
                        <a:rPr sz="1100" spc="-10" dirty="0">
                          <a:solidFill>
                            <a:srgbClr val="3B3B3B"/>
                          </a:solidFill>
                          <a:latin typeface="Arial"/>
                          <a:cs typeface="Arial"/>
                        </a:rPr>
                        <a:t>l</a:t>
                      </a:r>
                      <a:r>
                        <a:rPr sz="1100" dirty="0">
                          <a:solidFill>
                            <a:srgbClr val="3B3B3B"/>
                          </a:solidFill>
                          <a:latin typeface="Arial"/>
                          <a:cs typeface="Arial"/>
                        </a:rPr>
                        <a:t>y</a:t>
                      </a:r>
                      <a:r>
                        <a:rPr sz="1100" spc="-10" dirty="0">
                          <a:solidFill>
                            <a:srgbClr val="3B3B3B"/>
                          </a:solidFill>
                          <a:latin typeface="Arial"/>
                          <a:cs typeface="Arial"/>
                        </a:rPr>
                        <a:t> </a:t>
                      </a:r>
                      <a:r>
                        <a:rPr sz="1100" dirty="0">
                          <a:solidFill>
                            <a:srgbClr val="3B3B3B"/>
                          </a:solidFill>
                          <a:latin typeface="Arial"/>
                          <a:cs typeface="Arial"/>
                        </a:rPr>
                        <a:t>e</a:t>
                      </a:r>
                      <a:r>
                        <a:rPr sz="1100" spc="-15" dirty="0">
                          <a:solidFill>
                            <a:srgbClr val="3B3B3B"/>
                          </a:solidFill>
                          <a:latin typeface="Arial"/>
                          <a:cs typeface="Arial"/>
                        </a:rPr>
                        <a:t>x</a:t>
                      </a:r>
                      <a:r>
                        <a:rPr sz="1100" dirty="0">
                          <a:solidFill>
                            <a:srgbClr val="3B3B3B"/>
                          </a:solidFill>
                          <a:latin typeface="Arial"/>
                          <a:cs typeface="Arial"/>
                        </a:rPr>
                        <a:t>p</a:t>
                      </a:r>
                      <a:r>
                        <a:rPr sz="1100" spc="-10" dirty="0">
                          <a:solidFill>
                            <a:srgbClr val="3B3B3B"/>
                          </a:solidFill>
                          <a:latin typeface="Arial"/>
                          <a:cs typeface="Arial"/>
                        </a:rPr>
                        <a:t>l</a:t>
                      </a:r>
                      <a:r>
                        <a:rPr sz="1100" dirty="0">
                          <a:solidFill>
                            <a:srgbClr val="3B3B3B"/>
                          </a:solidFill>
                          <a:latin typeface="Arial"/>
                          <a:cs typeface="Arial"/>
                        </a:rPr>
                        <a:t>a</a:t>
                      </a:r>
                      <a:r>
                        <a:rPr sz="1100" spc="-10" dirty="0">
                          <a:solidFill>
                            <a:srgbClr val="3B3B3B"/>
                          </a:solidFill>
                          <a:latin typeface="Arial"/>
                          <a:cs typeface="Arial"/>
                        </a:rPr>
                        <a:t>i</a:t>
                      </a:r>
                      <a:r>
                        <a:rPr sz="1100" dirty="0">
                          <a:solidFill>
                            <a:srgbClr val="3B3B3B"/>
                          </a:solidFill>
                          <a:latin typeface="Arial"/>
                          <a:cs typeface="Arial"/>
                        </a:rPr>
                        <a:t>n</a:t>
                      </a:r>
                      <a:r>
                        <a:rPr sz="1100" spc="25" dirty="0">
                          <a:solidFill>
                            <a:srgbClr val="3B3B3B"/>
                          </a:solidFill>
                          <a:latin typeface="Arial"/>
                          <a:cs typeface="Arial"/>
                        </a:rPr>
                        <a:t> </a:t>
                      </a:r>
                      <a:r>
                        <a:rPr sz="1100" dirty="0">
                          <a:solidFill>
                            <a:srgbClr val="3B3B3B"/>
                          </a:solidFill>
                          <a:latin typeface="Arial"/>
                          <a:cs typeface="Arial"/>
                        </a:rPr>
                        <a:t>th</a:t>
                      </a:r>
                      <a:r>
                        <a:rPr sz="1100" spc="-5" dirty="0">
                          <a:solidFill>
                            <a:srgbClr val="3B3B3B"/>
                          </a:solidFill>
                          <a:latin typeface="Arial"/>
                          <a:cs typeface="Arial"/>
                        </a:rPr>
                        <a:t>a</a:t>
                      </a:r>
                      <a:r>
                        <a:rPr sz="1100" dirty="0">
                          <a:solidFill>
                            <a:srgbClr val="3B3B3B"/>
                          </a:solidFill>
                          <a:latin typeface="Arial"/>
                          <a:cs typeface="Arial"/>
                        </a:rPr>
                        <a:t>t</a:t>
                      </a:r>
                      <a:r>
                        <a:rPr sz="1100" spc="-3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ects are</a:t>
                      </a:r>
                      <a:r>
                        <a:rPr sz="1100" spc="-20" dirty="0">
                          <a:solidFill>
                            <a:srgbClr val="3B3B3B"/>
                          </a:solidFill>
                          <a:latin typeface="Arial"/>
                          <a:cs typeface="Arial"/>
                        </a:rPr>
                        <a:t> </a:t>
                      </a:r>
                      <a:r>
                        <a:rPr sz="1100" dirty="0">
                          <a:solidFill>
                            <a:srgbClr val="3B3B3B"/>
                          </a:solidFill>
                          <a:latin typeface="Arial"/>
                          <a:cs typeface="Arial"/>
                        </a:rPr>
                        <a:t>n</a:t>
                      </a:r>
                      <a:r>
                        <a:rPr sz="1100" spc="-5" dirty="0">
                          <a:solidFill>
                            <a:srgbClr val="3B3B3B"/>
                          </a:solidFill>
                          <a:latin typeface="Arial"/>
                          <a:cs typeface="Arial"/>
                        </a:rPr>
                        <a:t>o</a:t>
                      </a:r>
                      <a:r>
                        <a:rPr sz="1100" dirty="0">
                          <a:solidFill>
                            <a:srgbClr val="3B3B3B"/>
                          </a:solidFill>
                          <a:latin typeface="Arial"/>
                          <a:cs typeface="Arial"/>
                        </a:rPr>
                        <a:t>t</a:t>
                      </a:r>
                      <a:r>
                        <a:rPr sz="1100" spc="-15" dirty="0">
                          <a:solidFill>
                            <a:srgbClr val="3B3B3B"/>
                          </a:solidFill>
                          <a:latin typeface="Arial"/>
                          <a:cs typeface="Arial"/>
                        </a:rPr>
                        <a:t> v</a:t>
                      </a:r>
                      <a:r>
                        <a:rPr sz="1100" spc="-10" dirty="0">
                          <a:solidFill>
                            <a:srgbClr val="3B3B3B"/>
                          </a:solidFill>
                          <a:latin typeface="Arial"/>
                          <a:cs typeface="Arial"/>
                        </a:rPr>
                        <a:t>i</a:t>
                      </a:r>
                      <a:r>
                        <a:rPr sz="1100" dirty="0">
                          <a:solidFill>
                            <a:srgbClr val="3B3B3B"/>
                          </a:solidFill>
                          <a:latin typeface="Arial"/>
                          <a:cs typeface="Arial"/>
                        </a:rPr>
                        <a:t>s</a:t>
                      </a:r>
                      <a:r>
                        <a:rPr sz="1100" spc="-10" dirty="0">
                          <a:solidFill>
                            <a:srgbClr val="3B3B3B"/>
                          </a:solidFill>
                          <a:latin typeface="Arial"/>
                          <a:cs typeface="Arial"/>
                        </a:rPr>
                        <a:t>i</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e</a:t>
                      </a:r>
                      <a:r>
                        <a:rPr sz="1100" spc="3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a:t>
                      </a:r>
                      <a:r>
                        <a:rPr sz="1100" spc="-10" dirty="0">
                          <a:solidFill>
                            <a:srgbClr val="3B3B3B"/>
                          </a:solidFill>
                          <a:latin typeface="Arial"/>
                          <a:cs typeface="Arial"/>
                        </a:rPr>
                        <a:t> </a:t>
                      </a:r>
                      <a:r>
                        <a:rPr sz="1100" dirty="0">
                          <a:solidFill>
                            <a:srgbClr val="3B3B3B"/>
                          </a:solidFill>
                          <a:latin typeface="Arial"/>
                          <a:cs typeface="Arial"/>
                        </a:rPr>
                        <a:t>comp</a:t>
                      </a:r>
                      <a:r>
                        <a:rPr sz="1100" spc="-5" dirty="0">
                          <a:solidFill>
                            <a:srgbClr val="3B3B3B"/>
                          </a:solidFill>
                          <a:latin typeface="Arial"/>
                          <a:cs typeface="Arial"/>
                        </a:rPr>
                        <a:t>l</a:t>
                      </a:r>
                      <a:r>
                        <a:rPr sz="1100" dirty="0">
                          <a:solidFill>
                            <a:srgbClr val="3B3B3B"/>
                          </a:solidFill>
                          <a:latin typeface="Arial"/>
                          <a:cs typeface="Arial"/>
                        </a:rPr>
                        <a:t>ete</a:t>
                      </a:r>
                      <a:r>
                        <a:rPr sz="1100" spc="-20"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a</a:t>
                      </a:r>
                      <a:r>
                        <a:rPr sz="1100" dirty="0">
                          <a:solidFill>
                            <a:srgbClr val="3B3B3B"/>
                          </a:solidFill>
                          <a:latin typeface="Arial"/>
                          <a:cs typeface="Arial"/>
                        </a:rPr>
                        <a:t>r</a:t>
                      </a:r>
                      <a:r>
                        <a:rPr sz="1100" spc="10" dirty="0">
                          <a:solidFill>
                            <a:srgbClr val="3B3B3B"/>
                          </a:solidFill>
                          <a:latin typeface="Arial"/>
                          <a:cs typeface="Arial"/>
                        </a:rPr>
                        <a:t>k</a:t>
                      </a:r>
                      <a:r>
                        <a:rPr sz="1100" dirty="0">
                          <a:solidFill>
                            <a:srgbClr val="3B3B3B"/>
                          </a:solidFill>
                          <a:latin typeface="Arial"/>
                          <a:cs typeface="Arial"/>
                        </a:rPr>
                        <a:t>n</a:t>
                      </a:r>
                      <a:r>
                        <a:rPr sz="1100" spc="-5" dirty="0">
                          <a:solidFill>
                            <a:srgbClr val="3B3B3B"/>
                          </a:solidFill>
                          <a:latin typeface="Arial"/>
                          <a:cs typeface="Arial"/>
                        </a:rPr>
                        <a:t>e</a:t>
                      </a:r>
                      <a:r>
                        <a:rPr sz="1100" dirty="0">
                          <a:solidFill>
                            <a:srgbClr val="3B3B3B"/>
                          </a:solidFill>
                          <a:latin typeface="Arial"/>
                          <a:cs typeface="Arial"/>
                        </a:rPr>
                        <a:t>ss.</a:t>
                      </a:r>
                      <a:endParaRPr sz="1100">
                        <a:latin typeface="Arial"/>
                        <a:cs typeface="Arial"/>
                      </a:endParaRPr>
                    </a:p>
                    <a:p>
                      <a:pPr marL="85725" marR="226695">
                        <a:lnSpc>
                          <a:spcPct val="114900"/>
                        </a:lnSpc>
                        <a:spcBef>
                          <a:spcPts val="5"/>
                        </a:spcBef>
                      </a:pPr>
                      <a:r>
                        <a:rPr sz="1100" spc="-10" dirty="0">
                          <a:solidFill>
                            <a:srgbClr val="3B3B3B"/>
                          </a:solidFill>
                          <a:latin typeface="Arial"/>
                          <a:cs typeface="Arial"/>
                        </a:rPr>
                        <a:t>C</a:t>
                      </a:r>
                      <a:r>
                        <a:rPr sz="1100" dirty="0">
                          <a:solidFill>
                            <a:srgbClr val="3B3B3B"/>
                          </a:solidFill>
                          <a:latin typeface="Arial"/>
                          <a:cs typeface="Arial"/>
                        </a:rPr>
                        <a:t>an d</a:t>
                      </a:r>
                      <a:r>
                        <a:rPr sz="1100" spc="-5" dirty="0">
                          <a:solidFill>
                            <a:srgbClr val="3B3B3B"/>
                          </a:solidFill>
                          <a:latin typeface="Arial"/>
                          <a:cs typeface="Arial"/>
                        </a:rPr>
                        <a:t>e</a:t>
                      </a:r>
                      <a:r>
                        <a:rPr sz="1100" dirty="0">
                          <a:solidFill>
                            <a:srgbClr val="3B3B3B"/>
                          </a:solidFill>
                          <a:latin typeface="Arial"/>
                          <a:cs typeface="Arial"/>
                        </a:rPr>
                        <a:t>scr</a:t>
                      </a:r>
                      <a:r>
                        <a:rPr sz="1100" spc="-10" dirty="0">
                          <a:solidFill>
                            <a:srgbClr val="3B3B3B"/>
                          </a:solidFill>
                          <a:latin typeface="Arial"/>
                          <a:cs typeface="Arial"/>
                        </a:rPr>
                        <a:t>i</a:t>
                      </a:r>
                      <a:r>
                        <a:rPr sz="1100" dirty="0">
                          <a:solidFill>
                            <a:srgbClr val="3B3B3B"/>
                          </a:solidFill>
                          <a:latin typeface="Arial"/>
                          <a:cs typeface="Arial"/>
                        </a:rPr>
                        <a:t>be</a:t>
                      </a:r>
                      <a:r>
                        <a:rPr sz="1100" spc="-10" dirty="0">
                          <a:solidFill>
                            <a:srgbClr val="3B3B3B"/>
                          </a:solidFill>
                          <a:latin typeface="Arial"/>
                          <a:cs typeface="Arial"/>
                        </a:rPr>
                        <a:t> </a:t>
                      </a:r>
                      <a:r>
                        <a:rPr sz="1100" dirty="0">
                          <a:solidFill>
                            <a:srgbClr val="3B3B3B"/>
                          </a:solidFill>
                          <a:latin typeface="Arial"/>
                          <a:cs typeface="Arial"/>
                        </a:rPr>
                        <a:t>p</a:t>
                      </a:r>
                      <a:r>
                        <a:rPr sz="1100" spc="-5" dirty="0">
                          <a:solidFill>
                            <a:srgbClr val="3B3B3B"/>
                          </a:solidFill>
                          <a:latin typeface="Arial"/>
                          <a:cs typeface="Arial"/>
                        </a:rPr>
                        <a:t>a</a:t>
                      </a:r>
                      <a:r>
                        <a:rPr sz="1100" dirty="0">
                          <a:solidFill>
                            <a:srgbClr val="3B3B3B"/>
                          </a:solidFill>
                          <a:latin typeface="Arial"/>
                          <a:cs typeface="Arial"/>
                        </a:rPr>
                        <a:t>tterns</a:t>
                      </a:r>
                      <a:r>
                        <a:rPr sz="1100" spc="-45" dirty="0">
                          <a:solidFill>
                            <a:srgbClr val="3B3B3B"/>
                          </a:solidFill>
                          <a:latin typeface="Arial"/>
                          <a:cs typeface="Arial"/>
                        </a:rPr>
                        <a:t> </a:t>
                      </a:r>
                      <a:r>
                        <a:rPr sz="1100" spc="-10" dirty="0">
                          <a:solidFill>
                            <a:srgbClr val="3B3B3B"/>
                          </a:solidFill>
                          <a:latin typeface="Arial"/>
                          <a:cs typeface="Arial"/>
                        </a:rPr>
                        <a:t>i</a:t>
                      </a:r>
                      <a:r>
                        <a:rPr sz="1100" dirty="0">
                          <a:solidFill>
                            <a:srgbClr val="3B3B3B"/>
                          </a:solidFill>
                          <a:latin typeface="Arial"/>
                          <a:cs typeface="Arial"/>
                        </a:rPr>
                        <a:t>n how</a:t>
                      </a:r>
                      <a:r>
                        <a:rPr sz="1100" spc="-15" dirty="0">
                          <a:solidFill>
                            <a:srgbClr val="3B3B3B"/>
                          </a:solidFill>
                          <a:latin typeface="Arial"/>
                          <a:cs typeface="Arial"/>
                        </a:rPr>
                        <a:t> </a:t>
                      </a:r>
                      <a:r>
                        <a:rPr sz="1100" dirty="0">
                          <a:solidFill>
                            <a:srgbClr val="3B3B3B"/>
                          </a:solidFill>
                          <a:latin typeface="Arial"/>
                          <a:cs typeface="Arial"/>
                        </a:rPr>
                        <a:t>sh</a:t>
                      </a:r>
                      <a:r>
                        <a:rPr sz="1100" spc="-5" dirty="0">
                          <a:solidFill>
                            <a:srgbClr val="3B3B3B"/>
                          </a:solidFill>
                          <a:latin typeface="Arial"/>
                          <a:cs typeface="Arial"/>
                        </a:rPr>
                        <a:t>a</a:t>
                      </a:r>
                      <a:r>
                        <a:rPr sz="1100" dirty="0">
                          <a:solidFill>
                            <a:srgbClr val="3B3B3B"/>
                          </a:solidFill>
                          <a:latin typeface="Arial"/>
                          <a:cs typeface="Arial"/>
                        </a:rPr>
                        <a:t>d</a:t>
                      </a:r>
                      <a:r>
                        <a:rPr sz="1100" spc="-5" dirty="0">
                          <a:solidFill>
                            <a:srgbClr val="3B3B3B"/>
                          </a:solidFill>
                          <a:latin typeface="Arial"/>
                          <a:cs typeface="Arial"/>
                        </a:rPr>
                        <a:t>o</a:t>
                      </a:r>
                      <a:r>
                        <a:rPr sz="1100" spc="-20" dirty="0">
                          <a:solidFill>
                            <a:srgbClr val="3B3B3B"/>
                          </a:solidFill>
                          <a:latin typeface="Arial"/>
                          <a:cs typeface="Arial"/>
                        </a:rPr>
                        <a:t>w</a:t>
                      </a:r>
                      <a:r>
                        <a:rPr sz="1100" dirty="0">
                          <a:solidFill>
                            <a:srgbClr val="3B3B3B"/>
                          </a:solidFill>
                          <a:latin typeface="Arial"/>
                          <a:cs typeface="Arial"/>
                        </a:rPr>
                        <a:t>s </a:t>
                      </a:r>
                      <a:r>
                        <a:rPr sz="1100" spc="-15" dirty="0">
                          <a:solidFill>
                            <a:srgbClr val="3B3B3B"/>
                          </a:solidFill>
                          <a:latin typeface="Arial"/>
                          <a:cs typeface="Arial"/>
                        </a:rPr>
                        <a:t>v</a:t>
                      </a:r>
                      <a:r>
                        <a:rPr sz="1100" dirty="0">
                          <a:solidFill>
                            <a:srgbClr val="3B3B3B"/>
                          </a:solidFill>
                          <a:latin typeface="Arial"/>
                          <a:cs typeface="Arial"/>
                        </a:rPr>
                        <a:t>ary</a:t>
                      </a:r>
                      <a:r>
                        <a:rPr sz="1100" spc="-5" dirty="0">
                          <a:solidFill>
                            <a:srgbClr val="3B3B3B"/>
                          </a:solidFill>
                          <a:latin typeface="Arial"/>
                          <a:cs typeface="Arial"/>
                        </a:rPr>
                        <a:t> </a:t>
                      </a:r>
                      <a:r>
                        <a:rPr sz="1100" dirty="0">
                          <a:solidFill>
                            <a:srgbClr val="3B3B3B"/>
                          </a:solidFill>
                          <a:latin typeface="Arial"/>
                          <a:cs typeface="Arial"/>
                        </a:rPr>
                        <a:t>d</a:t>
                      </a:r>
                      <a:r>
                        <a:rPr sz="1100" spc="-5" dirty="0">
                          <a:solidFill>
                            <a:srgbClr val="3B3B3B"/>
                          </a:solidFill>
                          <a:latin typeface="Arial"/>
                          <a:cs typeface="Arial"/>
                        </a:rPr>
                        <a:t>u</a:t>
                      </a:r>
                      <a:r>
                        <a:rPr sz="1100" dirty="0">
                          <a:solidFill>
                            <a:srgbClr val="3B3B3B"/>
                          </a:solidFill>
                          <a:latin typeface="Arial"/>
                          <a:cs typeface="Arial"/>
                        </a:rPr>
                        <a:t>e</a:t>
                      </a:r>
                      <a:r>
                        <a:rPr sz="1100" spc="-10" dirty="0">
                          <a:solidFill>
                            <a:srgbClr val="3B3B3B"/>
                          </a:solidFill>
                          <a:latin typeface="Arial"/>
                          <a:cs typeface="Arial"/>
                        </a:rPr>
                        <a:t> </a:t>
                      </a:r>
                      <a:r>
                        <a:rPr sz="1100" dirty="0">
                          <a:solidFill>
                            <a:srgbClr val="3B3B3B"/>
                          </a:solidFill>
                          <a:latin typeface="Arial"/>
                          <a:cs typeface="Arial"/>
                        </a:rPr>
                        <a:t>to</a:t>
                      </a:r>
                      <a:r>
                        <a:rPr sz="1100" spc="-20" dirty="0">
                          <a:solidFill>
                            <a:srgbClr val="3B3B3B"/>
                          </a:solidFill>
                          <a:latin typeface="Arial"/>
                          <a:cs typeface="Arial"/>
                        </a:rPr>
                        <a:t> </a:t>
                      </a:r>
                      <a:r>
                        <a:rPr sz="1100" dirty="0">
                          <a:solidFill>
                            <a:srgbClr val="3B3B3B"/>
                          </a:solidFill>
                          <a:latin typeface="Arial"/>
                          <a:cs typeface="Arial"/>
                        </a:rPr>
                        <a:t>b</a:t>
                      </a:r>
                      <a:r>
                        <a:rPr sz="1100" spc="-10" dirty="0">
                          <a:solidFill>
                            <a:srgbClr val="3B3B3B"/>
                          </a:solidFill>
                          <a:latin typeface="Arial"/>
                          <a:cs typeface="Arial"/>
                        </a:rPr>
                        <a:t>l</a:t>
                      </a:r>
                      <a:r>
                        <a:rPr sz="1100" dirty="0">
                          <a:solidFill>
                            <a:srgbClr val="3B3B3B"/>
                          </a:solidFill>
                          <a:latin typeface="Arial"/>
                          <a:cs typeface="Arial"/>
                        </a:rPr>
                        <a:t>oc</a:t>
                      </a:r>
                      <a:r>
                        <a:rPr sz="1100" spc="5" dirty="0">
                          <a:solidFill>
                            <a:srgbClr val="3B3B3B"/>
                          </a:solidFill>
                          <a:latin typeface="Arial"/>
                          <a:cs typeface="Arial"/>
                        </a:rPr>
                        <a:t>k</a:t>
                      </a:r>
                      <a:r>
                        <a:rPr sz="1100" spc="-10" dirty="0">
                          <a:solidFill>
                            <a:srgbClr val="3B3B3B"/>
                          </a:solidFill>
                          <a:latin typeface="Arial"/>
                          <a:cs typeface="Arial"/>
                        </a:rPr>
                        <a:t>i</a:t>
                      </a:r>
                      <a:r>
                        <a:rPr sz="1100" dirty="0">
                          <a:solidFill>
                            <a:srgbClr val="3B3B3B"/>
                          </a:solidFill>
                          <a:latin typeface="Arial"/>
                          <a:cs typeface="Arial"/>
                        </a:rPr>
                        <a:t>ng of</a:t>
                      </a:r>
                      <a:r>
                        <a:rPr sz="1100" spc="-20" dirty="0">
                          <a:solidFill>
                            <a:srgbClr val="3B3B3B"/>
                          </a:solidFill>
                          <a:latin typeface="Arial"/>
                          <a:cs typeface="Arial"/>
                        </a:rPr>
                        <a:t> </a:t>
                      </a:r>
                      <a:r>
                        <a:rPr sz="1100" spc="-10" dirty="0">
                          <a:solidFill>
                            <a:srgbClr val="3B3B3B"/>
                          </a:solidFill>
                          <a:latin typeface="Arial"/>
                          <a:cs typeface="Arial"/>
                        </a:rPr>
                        <a:t>li</a:t>
                      </a:r>
                      <a:r>
                        <a:rPr sz="1100" spc="5" dirty="0">
                          <a:solidFill>
                            <a:srgbClr val="3B3B3B"/>
                          </a:solidFill>
                          <a:latin typeface="Arial"/>
                          <a:cs typeface="Arial"/>
                        </a:rPr>
                        <a:t>g</a:t>
                      </a:r>
                      <a:r>
                        <a:rPr sz="1100" dirty="0">
                          <a:solidFill>
                            <a:srgbClr val="3B3B3B"/>
                          </a:solidFill>
                          <a:latin typeface="Arial"/>
                          <a:cs typeface="Arial"/>
                        </a:rPr>
                        <a:t>ht</a:t>
                      </a:r>
                      <a:r>
                        <a:rPr sz="1100" spc="-15" dirty="0">
                          <a:solidFill>
                            <a:srgbClr val="3B3B3B"/>
                          </a:solidFill>
                          <a:latin typeface="Arial"/>
                          <a:cs typeface="Arial"/>
                        </a:rPr>
                        <a:t> </a:t>
                      </a:r>
                      <a:r>
                        <a:rPr sz="1100" dirty="0">
                          <a:solidFill>
                            <a:srgbClr val="3B3B3B"/>
                          </a:solidFill>
                          <a:latin typeface="Arial"/>
                          <a:cs typeface="Arial"/>
                        </a:rPr>
                        <a:t>a</a:t>
                      </a:r>
                      <a:r>
                        <a:rPr sz="1100" spc="-5" dirty="0">
                          <a:solidFill>
                            <a:srgbClr val="3B3B3B"/>
                          </a:solidFill>
                          <a:latin typeface="Arial"/>
                          <a:cs typeface="Arial"/>
                        </a:rPr>
                        <a:t>n</a:t>
                      </a:r>
                      <a:r>
                        <a:rPr sz="1100" dirty="0">
                          <a:solidFill>
                            <a:srgbClr val="3B3B3B"/>
                          </a:solidFill>
                          <a:latin typeface="Arial"/>
                          <a:cs typeface="Arial"/>
                        </a:rPr>
                        <a:t>d pre</a:t>
                      </a:r>
                      <a:r>
                        <a:rPr sz="1100" spc="-5" dirty="0">
                          <a:solidFill>
                            <a:srgbClr val="3B3B3B"/>
                          </a:solidFill>
                          <a:latin typeface="Arial"/>
                          <a:cs typeface="Arial"/>
                        </a:rPr>
                        <a:t>d</a:t>
                      </a:r>
                      <a:r>
                        <a:rPr sz="1100" spc="-10" dirty="0">
                          <a:solidFill>
                            <a:srgbClr val="3B3B3B"/>
                          </a:solidFill>
                          <a:latin typeface="Arial"/>
                          <a:cs typeface="Arial"/>
                        </a:rPr>
                        <a:t>i</a:t>
                      </a:r>
                      <a:r>
                        <a:rPr sz="1100" dirty="0">
                          <a:solidFill>
                            <a:srgbClr val="3B3B3B"/>
                          </a:solidFill>
                          <a:latin typeface="Arial"/>
                          <a:cs typeface="Arial"/>
                        </a:rPr>
                        <a:t>ct </a:t>
                      </a:r>
                      <a:r>
                        <a:rPr sz="1100" spc="-20" dirty="0">
                          <a:solidFill>
                            <a:srgbClr val="3B3B3B"/>
                          </a:solidFill>
                          <a:latin typeface="Arial"/>
                          <a:cs typeface="Arial"/>
                        </a:rPr>
                        <a:t>w</a:t>
                      </a:r>
                      <a:r>
                        <a:rPr sz="1100" dirty="0">
                          <a:solidFill>
                            <a:srgbClr val="3B3B3B"/>
                          </a:solidFill>
                          <a:latin typeface="Arial"/>
                          <a:cs typeface="Arial"/>
                        </a:rPr>
                        <a:t>h</a:t>
                      </a:r>
                      <a:r>
                        <a:rPr sz="1100" spc="-5" dirty="0">
                          <a:solidFill>
                            <a:srgbClr val="3B3B3B"/>
                          </a:solidFill>
                          <a:latin typeface="Arial"/>
                          <a:cs typeface="Arial"/>
                        </a:rPr>
                        <a:t>a</a:t>
                      </a:r>
                      <a:r>
                        <a:rPr sz="1100" dirty="0">
                          <a:solidFill>
                            <a:srgbClr val="3B3B3B"/>
                          </a:solidFill>
                          <a:latin typeface="Arial"/>
                          <a:cs typeface="Arial"/>
                        </a:rPr>
                        <a:t>t</a:t>
                      </a:r>
                      <a:r>
                        <a:rPr sz="1100" spc="10" dirty="0">
                          <a:solidFill>
                            <a:srgbClr val="3B3B3B"/>
                          </a:solidFill>
                          <a:latin typeface="Arial"/>
                          <a:cs typeface="Arial"/>
                        </a:rPr>
                        <a:t> </a:t>
                      </a:r>
                      <a:r>
                        <a:rPr sz="1100" spc="-20" dirty="0">
                          <a:solidFill>
                            <a:srgbClr val="3B3B3B"/>
                          </a:solidFill>
                          <a:latin typeface="Arial"/>
                          <a:cs typeface="Arial"/>
                        </a:rPr>
                        <a:t>w</a:t>
                      </a:r>
                      <a:r>
                        <a:rPr sz="1100" spc="-10" dirty="0">
                          <a:solidFill>
                            <a:srgbClr val="3B3B3B"/>
                          </a:solidFill>
                          <a:latin typeface="Arial"/>
                          <a:cs typeface="Arial"/>
                        </a:rPr>
                        <a:t>il</a:t>
                      </a:r>
                      <a:r>
                        <a:rPr sz="1100" dirty="0">
                          <a:solidFill>
                            <a:srgbClr val="3B3B3B"/>
                          </a:solidFill>
                          <a:latin typeface="Arial"/>
                          <a:cs typeface="Arial"/>
                        </a:rPr>
                        <a:t>l</a:t>
                      </a:r>
                      <a:r>
                        <a:rPr sz="1100" spc="35" dirty="0">
                          <a:solidFill>
                            <a:srgbClr val="3B3B3B"/>
                          </a:solidFill>
                          <a:latin typeface="Arial"/>
                          <a:cs typeface="Arial"/>
                        </a:rPr>
                        <a:t> </a:t>
                      </a:r>
                      <a:r>
                        <a:rPr sz="1100" dirty="0">
                          <a:solidFill>
                            <a:srgbClr val="3B3B3B"/>
                          </a:solidFill>
                          <a:latin typeface="Arial"/>
                          <a:cs typeface="Arial"/>
                        </a:rPr>
                        <a:t>h</a:t>
                      </a:r>
                      <a:r>
                        <a:rPr sz="1100" spc="-5" dirty="0">
                          <a:solidFill>
                            <a:srgbClr val="3B3B3B"/>
                          </a:solidFill>
                          <a:latin typeface="Arial"/>
                          <a:cs typeface="Arial"/>
                        </a:rPr>
                        <a:t>a</a:t>
                      </a:r>
                      <a:r>
                        <a:rPr sz="1100" dirty="0">
                          <a:solidFill>
                            <a:srgbClr val="3B3B3B"/>
                          </a:solidFill>
                          <a:latin typeface="Arial"/>
                          <a:cs typeface="Arial"/>
                        </a:rPr>
                        <a:t>p</a:t>
                      </a:r>
                      <a:r>
                        <a:rPr sz="1100" spc="-5" dirty="0">
                          <a:solidFill>
                            <a:srgbClr val="3B3B3B"/>
                          </a:solidFill>
                          <a:latin typeface="Arial"/>
                          <a:cs typeface="Arial"/>
                        </a:rPr>
                        <a:t>p</a:t>
                      </a:r>
                      <a:r>
                        <a:rPr sz="1100" dirty="0">
                          <a:solidFill>
                            <a:srgbClr val="3B3B3B"/>
                          </a:solidFill>
                          <a:latin typeface="Arial"/>
                          <a:cs typeface="Arial"/>
                        </a:rPr>
                        <a:t>en</a:t>
                      </a:r>
                      <a:r>
                        <a:rPr sz="1100" spc="-10" dirty="0">
                          <a:solidFill>
                            <a:srgbClr val="3B3B3B"/>
                          </a:solidFill>
                          <a:latin typeface="Arial"/>
                          <a:cs typeface="Arial"/>
                        </a:rPr>
                        <a:t> </a:t>
                      </a:r>
                      <a:r>
                        <a:rPr sz="1100" dirty="0">
                          <a:solidFill>
                            <a:srgbClr val="3B3B3B"/>
                          </a:solidFill>
                          <a:latin typeface="Arial"/>
                          <a:cs typeface="Arial"/>
                        </a:rPr>
                        <a:t>as</a:t>
                      </a:r>
                      <a:r>
                        <a:rPr sz="1100" spc="-10" dirty="0">
                          <a:solidFill>
                            <a:srgbClr val="3B3B3B"/>
                          </a:solidFill>
                          <a:latin typeface="Arial"/>
                          <a:cs typeface="Arial"/>
                        </a:rPr>
                        <a:t> li</a:t>
                      </a:r>
                      <a:r>
                        <a:rPr sz="1100" spc="5" dirty="0">
                          <a:solidFill>
                            <a:srgbClr val="3B3B3B"/>
                          </a:solidFill>
                          <a:latin typeface="Arial"/>
                          <a:cs typeface="Arial"/>
                        </a:rPr>
                        <a:t>g</a:t>
                      </a:r>
                      <a:r>
                        <a:rPr sz="1100" dirty="0">
                          <a:solidFill>
                            <a:srgbClr val="3B3B3B"/>
                          </a:solidFill>
                          <a:latin typeface="Arial"/>
                          <a:cs typeface="Arial"/>
                        </a:rPr>
                        <a:t>ht</a:t>
                      </a:r>
                      <a:r>
                        <a:rPr sz="1100" spc="-5" dirty="0">
                          <a:solidFill>
                            <a:srgbClr val="3B3B3B"/>
                          </a:solidFill>
                          <a:latin typeface="Arial"/>
                          <a:cs typeface="Arial"/>
                        </a:rPr>
                        <a:t> </a:t>
                      </a:r>
                      <a:r>
                        <a:rPr sz="1100" dirty="0">
                          <a:solidFill>
                            <a:srgbClr val="3B3B3B"/>
                          </a:solidFill>
                          <a:latin typeface="Arial"/>
                          <a:cs typeface="Arial"/>
                        </a:rPr>
                        <a:t>so</a:t>
                      </a:r>
                      <a:r>
                        <a:rPr sz="1100" spc="-5" dirty="0">
                          <a:solidFill>
                            <a:srgbClr val="3B3B3B"/>
                          </a:solidFill>
                          <a:latin typeface="Arial"/>
                          <a:cs typeface="Arial"/>
                        </a:rPr>
                        <a:t>u</a:t>
                      </a:r>
                      <a:r>
                        <a:rPr sz="1100" dirty="0">
                          <a:solidFill>
                            <a:srgbClr val="3B3B3B"/>
                          </a:solidFill>
                          <a:latin typeface="Arial"/>
                          <a:cs typeface="Arial"/>
                        </a:rPr>
                        <a:t>rce</a:t>
                      </a:r>
                      <a:r>
                        <a:rPr sz="1100" spc="-20" dirty="0">
                          <a:solidFill>
                            <a:srgbClr val="3B3B3B"/>
                          </a:solidFill>
                          <a:latin typeface="Arial"/>
                          <a:cs typeface="Arial"/>
                        </a:rPr>
                        <a:t> </a:t>
                      </a:r>
                      <a:r>
                        <a:rPr sz="1100" dirty="0">
                          <a:solidFill>
                            <a:srgbClr val="3B3B3B"/>
                          </a:solidFill>
                          <a:latin typeface="Arial"/>
                          <a:cs typeface="Arial"/>
                        </a:rPr>
                        <a:t>or</a:t>
                      </a:r>
                      <a:r>
                        <a:rPr sz="1100" spc="-20" dirty="0">
                          <a:solidFill>
                            <a:srgbClr val="3B3B3B"/>
                          </a:solidFill>
                          <a:latin typeface="Arial"/>
                          <a:cs typeface="Arial"/>
                        </a:rPr>
                        <a:t> </a:t>
                      </a:r>
                      <a:r>
                        <a:rPr sz="1100" dirty="0">
                          <a:solidFill>
                            <a:srgbClr val="3B3B3B"/>
                          </a:solidFill>
                          <a:latin typeface="Arial"/>
                          <a:cs typeface="Arial"/>
                        </a:rPr>
                        <a:t>o</a:t>
                      </a:r>
                      <a:r>
                        <a:rPr sz="1100" spc="-5" dirty="0">
                          <a:solidFill>
                            <a:srgbClr val="3B3B3B"/>
                          </a:solidFill>
                          <a:latin typeface="Arial"/>
                          <a:cs typeface="Arial"/>
                        </a:rPr>
                        <a:t>b</a:t>
                      </a:r>
                      <a:r>
                        <a:rPr sz="1100" spc="5" dirty="0">
                          <a:solidFill>
                            <a:srgbClr val="3B3B3B"/>
                          </a:solidFill>
                          <a:latin typeface="Arial"/>
                          <a:cs typeface="Arial"/>
                        </a:rPr>
                        <a:t>j</a:t>
                      </a:r>
                      <a:r>
                        <a:rPr sz="1100" dirty="0">
                          <a:solidFill>
                            <a:srgbClr val="3B3B3B"/>
                          </a:solidFill>
                          <a:latin typeface="Arial"/>
                          <a:cs typeface="Arial"/>
                        </a:rPr>
                        <a:t>ect are</a:t>
                      </a:r>
                      <a:r>
                        <a:rPr sz="1100" spc="-20" dirty="0">
                          <a:solidFill>
                            <a:srgbClr val="3B3B3B"/>
                          </a:solidFill>
                          <a:latin typeface="Arial"/>
                          <a:cs typeface="Arial"/>
                        </a:rPr>
                        <a:t> </a:t>
                      </a:r>
                      <a:r>
                        <a:rPr sz="1100" dirty="0">
                          <a:solidFill>
                            <a:srgbClr val="3B3B3B"/>
                          </a:solidFill>
                          <a:latin typeface="Arial"/>
                          <a:cs typeface="Arial"/>
                        </a:rPr>
                        <a:t>mo</a:t>
                      </a:r>
                      <a:r>
                        <a:rPr sz="1100" spc="-15" dirty="0">
                          <a:solidFill>
                            <a:srgbClr val="3B3B3B"/>
                          </a:solidFill>
                          <a:latin typeface="Arial"/>
                          <a:cs typeface="Arial"/>
                        </a:rPr>
                        <a:t>v</a:t>
                      </a:r>
                      <a:r>
                        <a:rPr sz="1100" dirty="0">
                          <a:solidFill>
                            <a:srgbClr val="3B3B3B"/>
                          </a:solidFill>
                          <a:latin typeface="Arial"/>
                          <a:cs typeface="Arial"/>
                        </a:rPr>
                        <a:t>e</a:t>
                      </a:r>
                      <a:r>
                        <a:rPr sz="1100" spc="-5" dirty="0">
                          <a:solidFill>
                            <a:srgbClr val="3B3B3B"/>
                          </a:solidFill>
                          <a:latin typeface="Arial"/>
                          <a:cs typeface="Arial"/>
                        </a:rPr>
                        <a:t>d</a:t>
                      </a:r>
                      <a:r>
                        <a:rPr sz="1100" dirty="0">
                          <a:solidFill>
                            <a:srgbClr val="3B3B3B"/>
                          </a:solidFill>
                          <a:latin typeface="Arial"/>
                          <a:cs typeface="Arial"/>
                        </a:rPr>
                        <a:t>.</a:t>
                      </a:r>
                      <a:endParaRPr sz="11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6191" y="147921"/>
            <a:ext cx="8187690" cy="472440"/>
          </a:xfrm>
          <a:prstGeom prst="rect">
            <a:avLst/>
          </a:prstGeom>
        </p:spPr>
        <p:txBody>
          <a:bodyPr vert="horz" wrap="square" lIns="0" tIns="0" rIns="0" bIns="0" rtlCol="0">
            <a:spAutoFit/>
          </a:bodyPr>
          <a:lstStyle/>
          <a:p>
            <a:pPr marL="12700">
              <a:lnSpc>
                <a:spcPct val="100000"/>
              </a:lnSpc>
            </a:pPr>
            <a:r>
              <a:rPr sz="1600" b="1" spc="-10" dirty="0">
                <a:latin typeface="Arial"/>
                <a:cs typeface="Arial"/>
              </a:rPr>
              <a:t>Ini</a:t>
            </a:r>
            <a:r>
              <a:rPr sz="1600" b="1" spc="-20" dirty="0">
                <a:latin typeface="Arial"/>
                <a:cs typeface="Arial"/>
              </a:rPr>
              <a:t>t</a:t>
            </a:r>
            <a:r>
              <a:rPr sz="1600" b="1" spc="-10" dirty="0">
                <a:latin typeface="Arial"/>
                <a:cs typeface="Arial"/>
              </a:rPr>
              <a:t>ial</a:t>
            </a:r>
            <a:r>
              <a:rPr sz="1600" b="1" spc="35" dirty="0">
                <a:latin typeface="Arial"/>
                <a:cs typeface="Arial"/>
              </a:rPr>
              <a:t> </a:t>
            </a:r>
            <a:r>
              <a:rPr sz="1600" b="1" spc="-10" dirty="0">
                <a:latin typeface="Arial"/>
                <a:cs typeface="Arial"/>
              </a:rPr>
              <a:t>assessment</a:t>
            </a:r>
            <a:r>
              <a:rPr sz="1600" b="1" spc="25" dirty="0">
                <a:latin typeface="Arial"/>
                <a:cs typeface="Arial"/>
              </a:rPr>
              <a:t> </a:t>
            </a:r>
            <a:r>
              <a:rPr sz="1600" b="1" spc="-10" dirty="0">
                <a:latin typeface="Arial"/>
                <a:cs typeface="Arial"/>
              </a:rPr>
              <a:t>acti</a:t>
            </a:r>
            <a:r>
              <a:rPr sz="1600" b="1" spc="-50" dirty="0">
                <a:latin typeface="Arial"/>
                <a:cs typeface="Arial"/>
              </a:rPr>
              <a:t>v</a:t>
            </a:r>
            <a:r>
              <a:rPr sz="1600" b="1" spc="-5" dirty="0">
                <a:latin typeface="Arial"/>
                <a:cs typeface="Arial"/>
              </a:rPr>
              <a:t>it</a:t>
            </a:r>
            <a:r>
              <a:rPr sz="1600" b="1" spc="-10" dirty="0">
                <a:latin typeface="Arial"/>
                <a:cs typeface="Arial"/>
              </a:rPr>
              <a:t>y</a:t>
            </a:r>
            <a:r>
              <a:rPr sz="1600" b="1" spc="50" dirty="0">
                <a:latin typeface="Arial"/>
                <a:cs typeface="Arial"/>
              </a:rPr>
              <a:t> </a:t>
            </a:r>
            <a:r>
              <a:rPr sz="1600" b="1" spc="-10" dirty="0">
                <a:latin typeface="Arial"/>
                <a:cs typeface="Arial"/>
              </a:rPr>
              <a:t>–</a:t>
            </a:r>
            <a:r>
              <a:rPr sz="1600" b="1" spc="10" dirty="0">
                <a:latin typeface="Arial"/>
                <a:cs typeface="Arial"/>
              </a:rPr>
              <a:t> </a:t>
            </a:r>
            <a:r>
              <a:rPr sz="1600" b="1" spc="-10" dirty="0">
                <a:latin typeface="Arial"/>
                <a:cs typeface="Arial"/>
              </a:rPr>
              <a:t>to</a:t>
            </a:r>
            <a:r>
              <a:rPr sz="1600" b="1" dirty="0">
                <a:latin typeface="Arial"/>
                <a:cs typeface="Arial"/>
              </a:rPr>
              <a:t> </a:t>
            </a:r>
            <a:r>
              <a:rPr sz="1600" b="1" spc="-10" dirty="0">
                <a:latin typeface="Arial"/>
                <a:cs typeface="Arial"/>
              </a:rPr>
              <a:t>ga</a:t>
            </a:r>
            <a:r>
              <a:rPr sz="1600" b="1" spc="-20" dirty="0">
                <a:latin typeface="Arial"/>
                <a:cs typeface="Arial"/>
              </a:rPr>
              <a:t>u</a:t>
            </a:r>
            <a:r>
              <a:rPr sz="1600" b="1" spc="-10" dirty="0">
                <a:latin typeface="Arial"/>
                <a:cs typeface="Arial"/>
              </a:rPr>
              <a:t>ge</a:t>
            </a:r>
            <a:r>
              <a:rPr sz="1600" b="1" spc="15" dirty="0">
                <a:latin typeface="Arial"/>
                <a:cs typeface="Arial"/>
              </a:rPr>
              <a:t> </a:t>
            </a:r>
            <a:r>
              <a:rPr sz="1600" b="1" spc="-10" dirty="0">
                <a:latin typeface="Arial"/>
                <a:cs typeface="Arial"/>
              </a:rPr>
              <a:t>starti</a:t>
            </a:r>
            <a:r>
              <a:rPr sz="1600" b="1" spc="-15" dirty="0">
                <a:latin typeface="Arial"/>
                <a:cs typeface="Arial"/>
              </a:rPr>
              <a:t>n</a:t>
            </a:r>
            <a:r>
              <a:rPr sz="1600" b="1" spc="-10" dirty="0">
                <a:latin typeface="Arial"/>
                <a:cs typeface="Arial"/>
              </a:rPr>
              <a:t>g</a:t>
            </a:r>
            <a:r>
              <a:rPr sz="1600" b="1" spc="30" dirty="0">
                <a:latin typeface="Arial"/>
                <a:cs typeface="Arial"/>
              </a:rPr>
              <a:t> </a:t>
            </a:r>
            <a:r>
              <a:rPr sz="1600" b="1" spc="-10" dirty="0">
                <a:latin typeface="Arial"/>
                <a:cs typeface="Arial"/>
              </a:rPr>
              <a:t>p</a:t>
            </a:r>
            <a:r>
              <a:rPr sz="1600" b="1" spc="-20" dirty="0">
                <a:latin typeface="Arial"/>
                <a:cs typeface="Arial"/>
              </a:rPr>
              <a:t>o</a:t>
            </a:r>
            <a:r>
              <a:rPr sz="1600" b="1" spc="-10" dirty="0">
                <a:latin typeface="Arial"/>
                <a:cs typeface="Arial"/>
              </a:rPr>
              <a:t>int</a:t>
            </a:r>
            <a:r>
              <a:rPr sz="1600" b="1" spc="10" dirty="0">
                <a:latin typeface="Arial"/>
                <a:cs typeface="Arial"/>
              </a:rPr>
              <a:t> </a:t>
            </a:r>
            <a:r>
              <a:rPr sz="1600" b="1" spc="-10" dirty="0">
                <a:latin typeface="Arial"/>
                <a:cs typeface="Arial"/>
              </a:rPr>
              <a:t>of</a:t>
            </a:r>
            <a:r>
              <a:rPr sz="1600" b="1" spc="10" dirty="0">
                <a:latin typeface="Arial"/>
                <a:cs typeface="Arial"/>
              </a:rPr>
              <a:t> </a:t>
            </a:r>
            <a:r>
              <a:rPr sz="1600" b="1" spc="-15" dirty="0">
                <a:latin typeface="Arial"/>
                <a:cs typeface="Arial"/>
              </a:rPr>
              <a:t>new</a:t>
            </a:r>
            <a:r>
              <a:rPr sz="1600" b="1" spc="10" dirty="0">
                <a:latin typeface="Arial"/>
                <a:cs typeface="Arial"/>
              </a:rPr>
              <a:t> </a:t>
            </a:r>
            <a:r>
              <a:rPr sz="1600" b="1" spc="-10" dirty="0">
                <a:latin typeface="Arial"/>
                <a:cs typeface="Arial"/>
              </a:rPr>
              <a:t>learning</a:t>
            </a:r>
            <a:r>
              <a:rPr sz="1600" b="1" spc="15" dirty="0">
                <a:latin typeface="Arial"/>
                <a:cs typeface="Arial"/>
              </a:rPr>
              <a:t> </a:t>
            </a:r>
            <a:r>
              <a:rPr sz="1600" b="1" spc="-10" dirty="0">
                <a:latin typeface="Arial"/>
                <a:cs typeface="Arial"/>
              </a:rPr>
              <a:t>in</a:t>
            </a:r>
            <a:r>
              <a:rPr sz="1600" b="1" spc="5" dirty="0">
                <a:latin typeface="Arial"/>
                <a:cs typeface="Arial"/>
              </a:rPr>
              <a:t> </a:t>
            </a:r>
            <a:r>
              <a:rPr sz="1600" b="1" spc="-50" dirty="0">
                <a:latin typeface="Arial"/>
                <a:cs typeface="Arial"/>
              </a:rPr>
              <a:t>y</a:t>
            </a:r>
            <a:r>
              <a:rPr sz="1600" b="1" spc="-10" dirty="0">
                <a:latin typeface="Arial"/>
                <a:cs typeface="Arial"/>
              </a:rPr>
              <a:t>ear</a:t>
            </a:r>
            <a:r>
              <a:rPr sz="1600" b="1" spc="50" dirty="0">
                <a:latin typeface="Arial"/>
                <a:cs typeface="Arial"/>
              </a:rPr>
              <a:t> </a:t>
            </a:r>
            <a:r>
              <a:rPr sz="1600" b="1" spc="-10" dirty="0">
                <a:latin typeface="Arial"/>
                <a:cs typeface="Arial"/>
              </a:rPr>
              <a:t>3</a:t>
            </a:r>
            <a:endParaRPr sz="1600" dirty="0">
              <a:latin typeface="Arial"/>
              <a:cs typeface="Arial"/>
            </a:endParaRPr>
          </a:p>
          <a:p>
            <a:pPr marL="299085" indent="-286385">
              <a:lnSpc>
                <a:spcPct val="100000"/>
              </a:lnSpc>
              <a:buFont typeface="Arial"/>
              <a:buChar char="•"/>
              <a:tabLst>
                <a:tab pos="299720" algn="l"/>
              </a:tabLst>
            </a:pPr>
            <a:r>
              <a:rPr sz="1600" spc="-10" dirty="0">
                <a:latin typeface="Arial"/>
                <a:cs typeface="Arial"/>
              </a:rPr>
              <a:t>recognise</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they</a:t>
            </a:r>
            <a:r>
              <a:rPr sz="1600" spc="15" dirty="0">
                <a:latin typeface="Arial"/>
                <a:cs typeface="Arial"/>
              </a:rPr>
              <a:t> </a:t>
            </a:r>
            <a:r>
              <a:rPr sz="1600" spc="-10" dirty="0">
                <a:latin typeface="Arial"/>
                <a:cs typeface="Arial"/>
              </a:rPr>
              <a:t>need</a:t>
            </a:r>
            <a:r>
              <a:rPr sz="1600" spc="-5" dirty="0">
                <a:latin typeface="Arial"/>
                <a:cs typeface="Arial"/>
              </a:rPr>
              <a:t> </a:t>
            </a:r>
            <a:r>
              <a:rPr sz="1600" dirty="0">
                <a:latin typeface="Arial"/>
                <a:cs typeface="Arial"/>
              </a:rPr>
              <a:t>l</a:t>
            </a:r>
            <a:r>
              <a:rPr sz="1600" spc="-10" dirty="0">
                <a:latin typeface="Arial"/>
                <a:cs typeface="Arial"/>
              </a:rPr>
              <a:t>ight</a:t>
            </a:r>
            <a:r>
              <a:rPr sz="1600" spc="-15" dirty="0">
                <a:latin typeface="Arial"/>
                <a:cs typeface="Arial"/>
              </a:rPr>
              <a:t> </a:t>
            </a:r>
            <a:r>
              <a:rPr sz="1600" spc="-10" dirty="0">
                <a:latin typeface="Arial"/>
                <a:cs typeface="Arial"/>
              </a:rPr>
              <a:t>in</a:t>
            </a:r>
            <a:r>
              <a:rPr sz="1600" spc="-5" dirty="0">
                <a:latin typeface="Arial"/>
                <a:cs typeface="Arial"/>
              </a:rPr>
              <a:t> </a:t>
            </a:r>
            <a:r>
              <a:rPr sz="1600" spc="-10" dirty="0">
                <a:latin typeface="Arial"/>
                <a:cs typeface="Arial"/>
              </a:rPr>
              <a:t>order</a:t>
            </a:r>
            <a:r>
              <a:rPr sz="1600" spc="15"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see</a:t>
            </a:r>
            <a:r>
              <a:rPr sz="1600" spc="-5" dirty="0">
                <a:latin typeface="Arial"/>
                <a:cs typeface="Arial"/>
              </a:rPr>
              <a:t> </a:t>
            </a:r>
            <a:r>
              <a:rPr sz="1600" spc="-10" dirty="0">
                <a:latin typeface="Arial"/>
                <a:cs typeface="Arial"/>
              </a:rPr>
              <a:t>th</a:t>
            </a:r>
            <a:r>
              <a:rPr sz="1600" dirty="0">
                <a:latin typeface="Arial"/>
                <a:cs typeface="Arial"/>
              </a:rPr>
              <a:t>i</a:t>
            </a:r>
            <a:r>
              <a:rPr sz="1600" spc="-10" dirty="0">
                <a:latin typeface="Arial"/>
                <a:cs typeface="Arial"/>
              </a:rPr>
              <a:t>ngs</a:t>
            </a:r>
            <a:r>
              <a:rPr sz="1600" spc="5" dirty="0">
                <a:latin typeface="Arial"/>
                <a:cs typeface="Arial"/>
              </a:rPr>
              <a:t> </a:t>
            </a:r>
            <a:r>
              <a:rPr sz="1600" spc="-10" dirty="0">
                <a:latin typeface="Arial"/>
                <a:cs typeface="Arial"/>
              </a:rPr>
              <a:t>and</a:t>
            </a:r>
            <a:r>
              <a:rPr sz="1600" spc="-5" dirty="0">
                <a:latin typeface="Arial"/>
                <a:cs typeface="Arial"/>
              </a:rPr>
              <a:t> </a:t>
            </a:r>
            <a:r>
              <a:rPr sz="1600" spc="-10" dirty="0">
                <a:latin typeface="Arial"/>
                <a:cs typeface="Arial"/>
              </a:rPr>
              <a:t>that</a:t>
            </a:r>
            <a:r>
              <a:rPr sz="1600" spc="10" dirty="0">
                <a:latin typeface="Arial"/>
                <a:cs typeface="Arial"/>
              </a:rPr>
              <a:t> </a:t>
            </a:r>
            <a:r>
              <a:rPr sz="1600" spc="-10" dirty="0">
                <a:latin typeface="Arial"/>
                <a:cs typeface="Arial"/>
              </a:rPr>
              <a:t>dark</a:t>
            </a:r>
            <a:r>
              <a:rPr sz="1600" spc="10" dirty="0">
                <a:latin typeface="Arial"/>
                <a:cs typeface="Arial"/>
              </a:rPr>
              <a:t> </a:t>
            </a:r>
            <a:r>
              <a:rPr sz="1600" spc="-10" dirty="0">
                <a:latin typeface="Arial"/>
                <a:cs typeface="Arial"/>
              </a:rPr>
              <a:t>is</a:t>
            </a:r>
            <a:r>
              <a:rPr sz="1600" dirty="0">
                <a:latin typeface="Arial"/>
                <a:cs typeface="Arial"/>
              </a:rPr>
              <a:t> </a:t>
            </a:r>
            <a:r>
              <a:rPr sz="1600" spc="-10" dirty="0">
                <a:latin typeface="Arial"/>
                <a:cs typeface="Arial"/>
              </a:rPr>
              <a:t>the</a:t>
            </a:r>
            <a:r>
              <a:rPr sz="1600" spc="-5" dirty="0">
                <a:latin typeface="Arial"/>
                <a:cs typeface="Arial"/>
              </a:rPr>
              <a:t> </a:t>
            </a:r>
            <a:r>
              <a:rPr sz="1600" spc="-10" dirty="0">
                <a:latin typeface="Arial"/>
                <a:cs typeface="Arial"/>
              </a:rPr>
              <a:t>ab</a:t>
            </a:r>
            <a:r>
              <a:rPr sz="1600" spc="-5" dirty="0">
                <a:latin typeface="Arial"/>
                <a:cs typeface="Arial"/>
              </a:rPr>
              <a:t>s</a:t>
            </a:r>
            <a:r>
              <a:rPr sz="1600" spc="-10" dirty="0">
                <a:latin typeface="Arial"/>
                <a:cs typeface="Arial"/>
              </a:rPr>
              <a:t>en</a:t>
            </a:r>
            <a:r>
              <a:rPr sz="1600" spc="-5" dirty="0">
                <a:latin typeface="Arial"/>
                <a:cs typeface="Arial"/>
              </a:rPr>
              <a:t>c</a:t>
            </a:r>
            <a:r>
              <a:rPr sz="1600" spc="-10" dirty="0">
                <a:latin typeface="Arial"/>
                <a:cs typeface="Arial"/>
              </a:rPr>
              <a:t>e</a:t>
            </a:r>
            <a:r>
              <a:rPr sz="1600" spc="-5"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light</a:t>
            </a:r>
            <a:endParaRPr sz="1600" dirty="0">
              <a:latin typeface="Arial"/>
              <a:cs typeface="Arial"/>
            </a:endParaRPr>
          </a:p>
        </p:txBody>
      </p:sp>
      <p:sp>
        <p:nvSpPr>
          <p:cNvPr id="9" name="object 9"/>
          <p:cNvSpPr/>
          <p:nvPr/>
        </p:nvSpPr>
        <p:spPr>
          <a:xfrm>
            <a:off x="2949955" y="2905125"/>
            <a:ext cx="987425" cy="554990"/>
          </a:xfrm>
          <a:custGeom>
            <a:avLst/>
            <a:gdLst/>
            <a:ahLst/>
            <a:cxnLst/>
            <a:rect l="l" t="t" r="r" b="b"/>
            <a:pathLst>
              <a:path w="987425" h="554989">
                <a:moveTo>
                  <a:pt x="877728" y="38418"/>
                </a:moveTo>
                <a:lnTo>
                  <a:pt x="0" y="521462"/>
                </a:lnTo>
                <a:lnTo>
                  <a:pt x="18287" y="554863"/>
                </a:lnTo>
                <a:lnTo>
                  <a:pt x="896066" y="71791"/>
                </a:lnTo>
                <a:lnTo>
                  <a:pt x="877728" y="38418"/>
                </a:lnTo>
                <a:close/>
              </a:path>
              <a:path w="987425" h="554989">
                <a:moveTo>
                  <a:pt x="966865" y="29210"/>
                </a:moveTo>
                <a:lnTo>
                  <a:pt x="894460" y="29210"/>
                </a:lnTo>
                <a:lnTo>
                  <a:pt x="912748" y="62611"/>
                </a:lnTo>
                <a:lnTo>
                  <a:pt x="896066" y="71791"/>
                </a:lnTo>
                <a:lnTo>
                  <a:pt x="914399" y="105155"/>
                </a:lnTo>
                <a:lnTo>
                  <a:pt x="966865" y="29210"/>
                </a:lnTo>
                <a:close/>
              </a:path>
              <a:path w="987425" h="554989">
                <a:moveTo>
                  <a:pt x="894460" y="29210"/>
                </a:moveTo>
                <a:lnTo>
                  <a:pt x="877728" y="38418"/>
                </a:lnTo>
                <a:lnTo>
                  <a:pt x="896066" y="71791"/>
                </a:lnTo>
                <a:lnTo>
                  <a:pt x="912748" y="62611"/>
                </a:lnTo>
                <a:lnTo>
                  <a:pt x="894460" y="29210"/>
                </a:lnTo>
                <a:close/>
              </a:path>
              <a:path w="987425" h="554989">
                <a:moveTo>
                  <a:pt x="987044" y="0"/>
                </a:moveTo>
                <a:lnTo>
                  <a:pt x="859408" y="5079"/>
                </a:lnTo>
                <a:lnTo>
                  <a:pt x="877728" y="38418"/>
                </a:lnTo>
                <a:lnTo>
                  <a:pt x="894460" y="29210"/>
                </a:lnTo>
                <a:lnTo>
                  <a:pt x="966865" y="29210"/>
                </a:lnTo>
                <a:lnTo>
                  <a:pt x="987044" y="0"/>
                </a:lnTo>
                <a:close/>
              </a:path>
            </a:pathLst>
          </a:custGeom>
          <a:solidFill>
            <a:srgbClr val="000000"/>
          </a:solidFill>
        </p:spPr>
        <p:txBody>
          <a:bodyPr wrap="square" lIns="0" tIns="0" rIns="0" bIns="0" rtlCol="0"/>
          <a:lstStyle/>
          <a:p>
            <a:endParaRPr/>
          </a:p>
        </p:txBody>
      </p:sp>
      <p:sp>
        <p:nvSpPr>
          <p:cNvPr id="10" name="object 10"/>
          <p:cNvSpPr txBox="1"/>
          <p:nvPr/>
        </p:nvSpPr>
        <p:spPr>
          <a:xfrm>
            <a:off x="190245" y="1066800"/>
            <a:ext cx="8763509" cy="492443"/>
          </a:xfrm>
          <a:prstGeom prst="rect">
            <a:avLst/>
          </a:prstGeom>
        </p:spPr>
        <p:txBody>
          <a:bodyPr vert="horz" wrap="square" lIns="0" tIns="0" rIns="0" bIns="0" rtlCol="0">
            <a:spAutoFit/>
          </a:bodyPr>
          <a:lstStyle/>
          <a:p>
            <a:pPr marL="12700" marR="5080">
              <a:lnSpc>
                <a:spcPct val="100000"/>
              </a:lnSpc>
            </a:pPr>
            <a:r>
              <a:rPr sz="1600" spc="-10" dirty="0">
                <a:latin typeface="Arial"/>
                <a:cs typeface="Arial"/>
              </a:rPr>
              <a:t>T</a:t>
            </a:r>
            <a:r>
              <a:rPr sz="1600" spc="-15" dirty="0">
                <a:latin typeface="Arial"/>
                <a:cs typeface="Arial"/>
              </a:rPr>
              <a:t>h</a:t>
            </a:r>
            <a:r>
              <a:rPr sz="1600" spc="-10" dirty="0">
                <a:latin typeface="Arial"/>
                <a:cs typeface="Arial"/>
              </a:rPr>
              <a:t>e</a:t>
            </a:r>
            <a:r>
              <a:rPr sz="1600" spc="5" dirty="0">
                <a:latin typeface="Arial"/>
                <a:cs typeface="Arial"/>
              </a:rPr>
              <a:t> </a:t>
            </a:r>
            <a:r>
              <a:rPr sz="1600" spc="-10" dirty="0">
                <a:latin typeface="Arial"/>
                <a:cs typeface="Arial"/>
              </a:rPr>
              <a:t>chi</a:t>
            </a:r>
            <a:r>
              <a:rPr sz="1600" dirty="0">
                <a:latin typeface="Arial"/>
                <a:cs typeface="Arial"/>
              </a:rPr>
              <a:t>l</a:t>
            </a:r>
            <a:r>
              <a:rPr sz="1600" spc="-10" dirty="0">
                <a:latin typeface="Arial"/>
                <a:cs typeface="Arial"/>
              </a:rPr>
              <a:t>d</a:t>
            </a:r>
            <a:r>
              <a:rPr sz="1600" spc="-15" dirty="0">
                <a:latin typeface="Arial"/>
                <a:cs typeface="Arial"/>
              </a:rPr>
              <a:t>r</a:t>
            </a:r>
            <a:r>
              <a:rPr sz="1600" spc="-10" dirty="0">
                <a:latin typeface="Arial"/>
                <a:cs typeface="Arial"/>
              </a:rPr>
              <a:t>en</a:t>
            </a:r>
            <a:r>
              <a:rPr sz="1600" spc="-15" dirty="0">
                <a:latin typeface="Arial"/>
                <a:cs typeface="Arial"/>
              </a:rPr>
              <a:t> </a:t>
            </a:r>
            <a:r>
              <a:rPr sz="1600" spc="-30" dirty="0">
                <a:latin typeface="Arial"/>
                <a:cs typeface="Arial"/>
              </a:rPr>
              <a:t>w</a:t>
            </a:r>
            <a:r>
              <a:rPr sz="1600" spc="-10" dirty="0">
                <a:latin typeface="Arial"/>
                <a:cs typeface="Arial"/>
              </a:rPr>
              <a:t>e</a:t>
            </a:r>
            <a:r>
              <a:rPr sz="1600" spc="-15" dirty="0">
                <a:latin typeface="Arial"/>
                <a:cs typeface="Arial"/>
              </a:rPr>
              <a:t>r</a:t>
            </a:r>
            <a:r>
              <a:rPr sz="1600" spc="-10" dirty="0">
                <a:latin typeface="Arial"/>
                <a:cs typeface="Arial"/>
              </a:rPr>
              <a:t>e</a:t>
            </a:r>
            <a:r>
              <a:rPr sz="1600" spc="20" dirty="0">
                <a:latin typeface="Arial"/>
                <a:cs typeface="Arial"/>
              </a:rPr>
              <a:t> </a:t>
            </a:r>
            <a:r>
              <a:rPr sz="1600" spc="-10" dirty="0">
                <a:latin typeface="Arial"/>
                <a:cs typeface="Arial"/>
              </a:rPr>
              <a:t>as</a:t>
            </a:r>
            <a:r>
              <a:rPr sz="1600" spc="-5" dirty="0">
                <a:latin typeface="Arial"/>
                <a:cs typeface="Arial"/>
              </a:rPr>
              <a:t>k</a:t>
            </a:r>
            <a:r>
              <a:rPr sz="1600" spc="-10" dirty="0">
                <a:latin typeface="Arial"/>
                <a:cs typeface="Arial"/>
              </a:rPr>
              <a:t>ed</a:t>
            </a:r>
            <a:r>
              <a:rPr sz="1600" spc="-5" dirty="0">
                <a:latin typeface="Arial"/>
                <a:cs typeface="Arial"/>
              </a:rPr>
              <a:t> </a:t>
            </a:r>
            <a:r>
              <a:rPr sz="1600" spc="-10" dirty="0">
                <a:latin typeface="Arial"/>
                <a:cs typeface="Arial"/>
              </a:rPr>
              <a:t>to</a:t>
            </a:r>
            <a:r>
              <a:rPr sz="1600" spc="5" dirty="0">
                <a:latin typeface="Arial"/>
                <a:cs typeface="Arial"/>
              </a:rPr>
              <a:t> </a:t>
            </a:r>
            <a:r>
              <a:rPr sz="1600" spc="-10" dirty="0">
                <a:latin typeface="Arial"/>
                <a:cs typeface="Arial"/>
              </a:rPr>
              <a:t>think about</a:t>
            </a:r>
            <a:r>
              <a:rPr sz="1600" spc="10" dirty="0">
                <a:latin typeface="Arial"/>
                <a:cs typeface="Arial"/>
              </a:rPr>
              <a:t> </a:t>
            </a:r>
            <a:r>
              <a:rPr sz="1600" spc="-30" dirty="0">
                <a:latin typeface="Arial"/>
                <a:cs typeface="Arial"/>
              </a:rPr>
              <a:t>w</a:t>
            </a:r>
            <a:r>
              <a:rPr sz="1600" spc="-10" dirty="0">
                <a:latin typeface="Arial"/>
                <a:cs typeface="Arial"/>
              </a:rPr>
              <a:t>hat</a:t>
            </a:r>
            <a:r>
              <a:rPr sz="1600" spc="20" dirty="0">
                <a:latin typeface="Arial"/>
                <a:cs typeface="Arial"/>
              </a:rPr>
              <a:t> </a:t>
            </a:r>
            <a:r>
              <a:rPr sz="1600" spc="-10" dirty="0">
                <a:latin typeface="Arial"/>
                <a:cs typeface="Arial"/>
              </a:rPr>
              <a:t>they</a:t>
            </a:r>
            <a:r>
              <a:rPr sz="1600" spc="5" dirty="0">
                <a:latin typeface="Arial"/>
                <a:cs typeface="Arial"/>
              </a:rPr>
              <a:t> </a:t>
            </a:r>
            <a:r>
              <a:rPr sz="1600" spc="-10" dirty="0">
                <a:latin typeface="Arial"/>
                <a:cs typeface="Arial"/>
              </a:rPr>
              <a:t>already</a:t>
            </a:r>
            <a:r>
              <a:rPr sz="1600" dirty="0">
                <a:latin typeface="Arial"/>
                <a:cs typeface="Arial"/>
              </a:rPr>
              <a:t> </a:t>
            </a:r>
            <a:r>
              <a:rPr sz="1600" spc="-10" dirty="0">
                <a:latin typeface="Arial"/>
                <a:cs typeface="Arial"/>
              </a:rPr>
              <a:t>knew</a:t>
            </a:r>
            <a:r>
              <a:rPr sz="1600" spc="-5" dirty="0">
                <a:latin typeface="Arial"/>
                <a:cs typeface="Arial"/>
              </a:rPr>
              <a:t> </a:t>
            </a:r>
            <a:r>
              <a:rPr sz="1600" spc="-10" dirty="0">
                <a:latin typeface="Arial"/>
                <a:cs typeface="Arial"/>
              </a:rPr>
              <a:t>about light</a:t>
            </a:r>
            <a:r>
              <a:rPr lang="en-GB" sz="1600" spc="-10" dirty="0">
                <a:latin typeface="Arial"/>
                <a:cs typeface="Arial"/>
              </a:rPr>
              <a:t>. They were given a few key words to prompt them - dark,</a:t>
            </a:r>
            <a:r>
              <a:rPr lang="en-GB" sz="1600" spc="10" dirty="0">
                <a:latin typeface="Arial"/>
                <a:cs typeface="Arial"/>
              </a:rPr>
              <a:t> </a:t>
            </a:r>
            <a:r>
              <a:rPr lang="en-GB" sz="1600" spc="-10" dirty="0">
                <a:latin typeface="Arial"/>
                <a:cs typeface="Arial"/>
              </a:rPr>
              <a:t>light,</a:t>
            </a:r>
            <a:r>
              <a:rPr lang="en-GB" sz="1600" spc="-5" dirty="0">
                <a:latin typeface="Arial"/>
                <a:cs typeface="Arial"/>
              </a:rPr>
              <a:t> light source, </a:t>
            </a:r>
            <a:r>
              <a:rPr lang="en-GB" sz="1600" spc="-10" dirty="0">
                <a:latin typeface="Arial"/>
                <a:cs typeface="Arial"/>
              </a:rPr>
              <a:t>reflection,</a:t>
            </a:r>
            <a:r>
              <a:rPr lang="en-GB" sz="1600" spc="10" dirty="0">
                <a:latin typeface="Arial"/>
                <a:cs typeface="Arial"/>
              </a:rPr>
              <a:t> </a:t>
            </a:r>
            <a:r>
              <a:rPr lang="en-GB" sz="1600" spc="-10" dirty="0">
                <a:latin typeface="Arial"/>
                <a:cs typeface="Arial"/>
              </a:rPr>
              <a:t>shado</a:t>
            </a:r>
            <a:r>
              <a:rPr lang="en-GB" sz="1600" spc="-110" dirty="0">
                <a:latin typeface="Arial"/>
                <a:cs typeface="Arial"/>
              </a:rPr>
              <a:t>w</a:t>
            </a:r>
            <a:r>
              <a:rPr lang="en-GB" sz="1600" spc="-5" dirty="0">
                <a:latin typeface="Arial"/>
                <a:cs typeface="Arial"/>
              </a:rPr>
              <a:t>.</a:t>
            </a:r>
            <a:endParaRPr sz="1600" dirty="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18110">
              <a:lnSpc>
                <a:spcPct val="100000"/>
              </a:lnSpc>
            </a:pPr>
            <a:fld id="{81D60167-4931-47E6-BA6A-407CBD079E47}" type="slidenum">
              <a:rPr sz="1100" dirty="0"/>
              <a:t>9</a:t>
            </a:fld>
            <a:endParaRPr sz="1100"/>
          </a:p>
        </p:txBody>
      </p:sp>
      <p:pic>
        <p:nvPicPr>
          <p:cNvPr id="12" name="Picture 11" descr="Before and After">
            <a:extLst>
              <a:ext uri="{FF2B5EF4-FFF2-40B4-BE49-F238E27FC236}">
                <a16:creationId xmlns:a16="http://schemas.microsoft.com/office/drawing/2014/main" id="{1F043C16-A4EC-486C-93FC-D8144D0DF828}"/>
              </a:ext>
            </a:extLst>
          </p:cNvPr>
          <p:cNvPicPr>
            <a:picLocks noGrp="1" noChangeAspect="1"/>
          </p:cNvPicPr>
          <p:nvPr isPhoto="1"/>
        </p:nvPicPr>
        <p:blipFill rotWithShape="1">
          <a:blip r:embed="rId3" cstate="email">
            <a:lum/>
            <a:extLst>
              <a:ext uri="{28A0092B-C50C-407E-A947-70E740481C1C}">
                <a14:useLocalDpi xmlns:a14="http://schemas.microsoft.com/office/drawing/2010/main"/>
              </a:ext>
            </a:extLst>
          </a:blip>
          <a:srcRect/>
          <a:stretch/>
        </p:blipFill>
        <p:spPr>
          <a:xfrm>
            <a:off x="303328" y="1894971"/>
            <a:ext cx="8317557" cy="3362797"/>
          </a:xfrm>
          <a:prstGeom prst="rect">
            <a:avLst/>
          </a:prstGeom>
        </p:spPr>
      </p:pic>
      <p:sp>
        <p:nvSpPr>
          <p:cNvPr id="13" name="Rectangle 12">
            <a:extLst>
              <a:ext uri="{FF2B5EF4-FFF2-40B4-BE49-F238E27FC236}">
                <a16:creationId xmlns:a16="http://schemas.microsoft.com/office/drawing/2014/main" id="{392AF0B7-4E07-49A6-B5D6-1116804B619C}"/>
              </a:ext>
            </a:extLst>
          </p:cNvPr>
          <p:cNvSpPr/>
          <p:nvPr/>
        </p:nvSpPr>
        <p:spPr>
          <a:xfrm>
            <a:off x="303328" y="1828800"/>
            <a:ext cx="2897072" cy="9526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2BCC068-8698-474D-B93D-25206102D2DF}"/>
              </a:ext>
            </a:extLst>
          </p:cNvPr>
          <p:cNvSpPr/>
          <p:nvPr/>
        </p:nvSpPr>
        <p:spPr>
          <a:xfrm>
            <a:off x="2675393" y="3924482"/>
            <a:ext cx="2481770" cy="13332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9893C1D9-95A4-4BD2-BB15-6D447EBBB816}"/>
              </a:ext>
            </a:extLst>
          </p:cNvPr>
          <p:cNvSpPr/>
          <p:nvPr/>
        </p:nvSpPr>
        <p:spPr>
          <a:xfrm>
            <a:off x="5508121" y="3400607"/>
            <a:ext cx="3112763" cy="1923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26241CC-7EB6-4556-A54D-90267DBD3846}"/>
              </a:ext>
            </a:extLst>
          </p:cNvPr>
          <p:cNvSpPr/>
          <p:nvPr/>
        </p:nvSpPr>
        <p:spPr>
          <a:xfrm>
            <a:off x="3867758" y="3733767"/>
            <a:ext cx="2481770" cy="1524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F75BA0A5-64F3-4BBC-B516-673292DDDC10}"/>
              </a:ext>
            </a:extLst>
          </p:cNvPr>
          <p:cNvSpPr txBox="1"/>
          <p:nvPr/>
        </p:nvSpPr>
        <p:spPr>
          <a:xfrm>
            <a:off x="2949955" y="4153082"/>
            <a:ext cx="5890717" cy="1077218"/>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Max identifies the sun as a source of light. He does not choose to write anything about shadows or reflection but shares some facts about the speed of light that he knows from his own reading.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1286</TotalTime>
  <Words>3674</Words>
  <Application>Microsoft Office PowerPoint</Application>
  <PresentationFormat>On-screen Show (4:3)</PresentationFormat>
  <Paragraphs>218</Paragraphs>
  <Slides>27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 Narrow</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 Album</dc:title>
  <dc:creator>Mina</dc:creator>
  <cp:lastModifiedBy>Tom Holloway</cp:lastModifiedBy>
  <cp:revision>61</cp:revision>
  <dcterms:created xsi:type="dcterms:W3CDTF">2018-04-17T15:19:14Z</dcterms:created>
  <dcterms:modified xsi:type="dcterms:W3CDTF">2020-07-08T12:32:46Z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2018-04-17T00:00:00Z</vt:filetime>
  </property>
  <property fmtid="{D5CDD505-2E9C-101B-9397-08002B2CF9AE}" pid="3" name="LastSaved">
    <vt:filetime>2018-04-17T00:00:00Z</vt:filetime>
  </property>
</Properties>
</file>