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57" r:id="rId4"/>
    <p:sldId id="259" r:id="rId5"/>
    <p:sldId id="260" r:id="rId6"/>
    <p:sldId id="261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9BAB7-745D-CEEC-6395-7E45B965D697}" v="65" dt="2021-01-10T17:09:10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>
        <p:scale>
          <a:sx n="66" d="100"/>
          <a:sy n="66" d="100"/>
        </p:scale>
        <p:origin x="1166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kett@hotmail.co.uk" userId="S::urn:spo:guest#charlottekett@hotmail.co.uk::" providerId="AD" clId="Web-{4B79BAB7-745D-CEEC-6395-7E45B965D697}"/>
    <pc:docChg chg="modSld">
      <pc:chgData name="charlottekett@hotmail.co.uk" userId="S::urn:spo:guest#charlottekett@hotmail.co.uk::" providerId="AD" clId="Web-{4B79BAB7-745D-CEEC-6395-7E45B965D697}" dt="2021-01-10T17:09:09.354" v="61" actId="20577"/>
      <pc:docMkLst>
        <pc:docMk/>
      </pc:docMkLst>
      <pc:sldChg chg="modSp">
        <pc:chgData name="charlottekett@hotmail.co.uk" userId="S::urn:spo:guest#charlottekett@hotmail.co.uk::" providerId="AD" clId="Web-{4B79BAB7-745D-CEEC-6395-7E45B965D697}" dt="2021-01-10T17:09:09.354" v="61" actId="20577"/>
        <pc:sldMkLst>
          <pc:docMk/>
          <pc:sldMk cId="3888205176" sldId="257"/>
        </pc:sldMkLst>
        <pc:spChg chg="mod">
          <ac:chgData name="charlottekett@hotmail.co.uk" userId="S::urn:spo:guest#charlottekett@hotmail.co.uk::" providerId="AD" clId="Web-{4B79BAB7-745D-CEEC-6395-7E45B965D697}" dt="2021-01-10T17:09:09.354" v="61" actId="20577"/>
          <ac:spMkLst>
            <pc:docMk/>
            <pc:sldMk cId="3888205176" sldId="257"/>
            <ac:spMk id="6" creationId="{D5D53BE6-1BCE-4027-833A-C3D1257059FF}"/>
          </ac:spMkLst>
        </pc:spChg>
      </pc:sldChg>
      <pc:sldChg chg="modSp">
        <pc:chgData name="charlottekett@hotmail.co.uk" userId="S::urn:spo:guest#charlottekett@hotmail.co.uk::" providerId="AD" clId="Web-{4B79BAB7-745D-CEEC-6395-7E45B965D697}" dt="2021-01-10T17:07:58.196" v="44" actId="20577"/>
        <pc:sldMkLst>
          <pc:docMk/>
          <pc:sldMk cId="56700400" sldId="264"/>
        </pc:sldMkLst>
        <pc:spChg chg="mod">
          <ac:chgData name="charlottekett@hotmail.co.uk" userId="S::urn:spo:guest#charlottekett@hotmail.co.uk::" providerId="AD" clId="Web-{4B79BAB7-745D-CEEC-6395-7E45B965D697}" dt="2021-01-10T17:07:58.196" v="44" actId="20577"/>
          <ac:spMkLst>
            <pc:docMk/>
            <pc:sldMk cId="56700400" sldId="264"/>
            <ac:spMk id="13" creationId="{D8013DF0-9A6A-4485-9843-A287872A70B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D5ED1-A3AB-49FB-9339-896DB152B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5D7E8-612E-4691-929B-D8C1F33B4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62B58-9348-443C-BE94-B0B80E1E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15CF8-CAD7-4FB3-9BA1-EBC09854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012DE-FCE2-4013-BE44-9B923D40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848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17C1A-32EF-460D-8835-42E471F2B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DC59-31B1-4BDF-B084-F0949E64B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8001B-F063-4718-9776-2311A76D4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6DC9D-707F-49C1-BD2F-FA5CDB4D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4DCE-918C-47CA-8684-6ADE1909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71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A9D0F-A243-47DD-AA7A-143D29F8A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EF8A2-5363-413C-AB56-B89603C7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F8F51-0D5E-46D5-904A-9711C5763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9E50B-2F34-473E-A8EE-7019708CB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4F929-4986-473C-8DCD-5B0B9D14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451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38200" y="4064000"/>
            <a:ext cx="10515600" cy="211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Sub headings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95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854077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3"/>
          <a:stretch/>
        </p:blipFill>
        <p:spPr>
          <a:xfrm>
            <a:off x="-15205" y="1"/>
            <a:ext cx="12237612" cy="219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2"/>
          <a:stretch/>
        </p:blipFill>
        <p:spPr>
          <a:xfrm>
            <a:off x="0" y="5295902"/>
            <a:ext cx="12222408" cy="1562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37" y="505620"/>
            <a:ext cx="1570259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A083B-CC33-4359-B974-F8F6CDC66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A0268-4A70-4124-8F13-9F9114C58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D40B1-D7B9-46D3-BC57-6D898C63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B2AD-AFAA-48E9-A405-9ACE70F0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97230-5C72-423F-9AC4-6301FBF5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87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72E5-FD5D-46E1-A3A9-D344056B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294F-5E68-4CE4-9931-F5FBF5AD2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97C26-9BA7-4B81-9D23-C6582AF2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5CE8-F418-4CBA-BCAA-B471AD59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7FDCC-0773-4B65-86C4-50E325AF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49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08746-DB19-434D-ABDD-8D249602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D6C28-3B1C-4577-BEBA-4E943D53FF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8EF3D-774E-42E8-BD94-1B26BF0ED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849E9-3FA0-4BFA-92CB-2780FFC9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3F57F-C5C3-4207-A062-34E29C49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4BF34-6DC1-4787-AB6F-B484E075B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9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2F3F-9E0C-4D47-83B9-99E8DF95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CDF43-852F-4915-88CF-46E0B3DF7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01E5F-ED7D-4740-AB26-0C9F7709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C1537D-0508-420E-A997-0DFD5E1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E0A08-D4E0-47D6-BCC1-06315A13F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712DB-9474-4AE2-99C9-B2BC078F5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876F46-1961-41EA-8184-F457964C1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EBA70-97EC-421A-94FF-A9804D67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2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D1D4-9098-47A2-9CF5-E1EE3CDE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218BD-8CF2-4FCC-9739-AE66333C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BA92B-5E18-453C-AE51-7D6FC8B0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003BD-65FF-4D40-92ED-E1658D31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3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C2BE1-90D2-4015-BCAE-3BFD31EF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27FD4-BF40-4396-9DF2-A655CDA9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77236-3F2E-44DB-A2EE-301F584D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56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8340-6E03-47EB-A4F9-B4A72133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4A3A3-EE60-4E57-BF01-8031C43F9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0913C-E208-44F7-8CE6-800716A93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39D3E-56A6-469A-92FC-2E811D5A7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BDF95-B580-42B8-8DD0-290040C1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59738-C8FE-497D-AA67-B3331BC5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04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1193F-EBFD-4443-A82A-8FEB36EB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1FA22-6746-42DB-A6BD-E18D07E57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9C986-B94E-4D0E-9B73-971BE8020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643EB-B62D-40D2-9B7D-70EF194E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32A6F-1835-4BFE-92C8-27D3CCAEF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3FC91-F180-480F-87D8-E87CCC4F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99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95D3B-F1A6-4B43-B504-B027802D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AF893-1386-4B66-A9AF-9C98D2179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A05B0-55E7-4151-9452-788D42295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46657-DDDC-4724-AEA1-4BD2E383C50D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E145E-7EE3-4854-A305-5FD1F755C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1C376-1E86-4EA3-85D3-0CA11BFE3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410F3-78DA-46A6-B17C-F0582A49E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30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2295527"/>
            <a:ext cx="10837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3"/>
          <a:stretch/>
        </p:blipFill>
        <p:spPr>
          <a:xfrm>
            <a:off x="-15204" y="1"/>
            <a:ext cx="12222408" cy="2197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2"/>
          <a:stretch/>
        </p:blipFill>
        <p:spPr>
          <a:xfrm>
            <a:off x="-15204" y="5295902"/>
            <a:ext cx="12222408" cy="1562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37" y="505620"/>
            <a:ext cx="1570259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5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otham" charset="0"/>
          <a:ea typeface="Gotham" charset="0"/>
          <a:cs typeface="Gotham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y_smrsrzOg?feature=oembed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993013B-5B02-4C64-B41C-2849FCB1E796}"/>
              </a:ext>
            </a:extLst>
          </p:cNvPr>
          <p:cNvSpPr txBox="1">
            <a:spLocks/>
          </p:cNvSpPr>
          <p:nvPr/>
        </p:nvSpPr>
        <p:spPr>
          <a:xfrm>
            <a:off x="2209800" y="2401886"/>
            <a:ext cx="7772400" cy="854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GB" sz="6000" dirty="0">
                <a:solidFill>
                  <a:prstClr val="black"/>
                </a:solidFill>
              </a:rPr>
              <a:t>Express Yourself With Drawing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8013DF0-9A6A-4485-9843-A287872A70B5}"/>
              </a:ext>
            </a:extLst>
          </p:cNvPr>
          <p:cNvSpPr txBox="1">
            <a:spLocks/>
          </p:cNvSpPr>
          <p:nvPr/>
        </p:nvSpPr>
        <p:spPr>
          <a:xfrm>
            <a:off x="2667000" y="3602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KS1  - Lesson 1</a:t>
            </a:r>
          </a:p>
          <a:p>
            <a:r>
              <a:rPr lang="en-GB" dirty="0">
                <a:latin typeface="Gotham Book"/>
              </a:rPr>
              <a:t>Mark Making – Handy Design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0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5FB4B4-AF3B-49C9-9064-A32542CD24AE}"/>
              </a:ext>
            </a:extLst>
          </p:cNvPr>
          <p:cNvSpPr/>
          <p:nvPr/>
        </p:nvSpPr>
        <p:spPr>
          <a:xfrm>
            <a:off x="594360" y="2739549"/>
            <a:ext cx="11033760" cy="27279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D3FB10-5AD9-4007-ACF9-6CF5FF542B79}"/>
              </a:ext>
            </a:extLst>
          </p:cNvPr>
          <p:cNvSpPr/>
          <p:nvPr/>
        </p:nvSpPr>
        <p:spPr>
          <a:xfrm>
            <a:off x="594360" y="423227"/>
            <a:ext cx="11033760" cy="1905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84378-8F9E-4942-B3CD-C4DA114C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227"/>
            <a:ext cx="10515600" cy="1325563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en-GB" b="1" dirty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en-GB" sz="31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Learning Objective</a:t>
            </a:r>
            <a:br>
              <a:rPr lang="en-GB" sz="3100" b="1" dirty="0">
                <a:latin typeface="Comic Sans MS" panose="030F0702030302020204" pitchFamily="66" charset="0"/>
              </a:rPr>
            </a:br>
            <a:br>
              <a:rPr lang="en-GB" sz="3100" b="1" dirty="0">
                <a:latin typeface="Comic Sans MS" panose="030F0702030302020204" pitchFamily="66" charset="0"/>
              </a:rPr>
            </a:br>
            <a:r>
              <a:rPr lang="en-US" sz="3100" dirty="0">
                <a:latin typeface="Comic Sans MS" panose="030F0702030302020204" pitchFamily="66" charset="0"/>
              </a:rPr>
              <a:t>To experiment with making different marks.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58EC6-C0E4-4B33-825C-4CED50723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9372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Success Criteria</a:t>
            </a:r>
          </a:p>
          <a:p>
            <a:pPr marL="0" indent="0" algn="ctr">
              <a:buNone/>
            </a:pP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To use different marks to create a design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53BE6-1BCE-4027-833A-C3D1257059FF}"/>
              </a:ext>
            </a:extLst>
          </p:cNvPr>
          <p:cNvSpPr/>
          <p:nvPr/>
        </p:nvSpPr>
        <p:spPr>
          <a:xfrm>
            <a:off x="5710188" y="5634991"/>
            <a:ext cx="6066839" cy="879475"/>
          </a:xfrm>
          <a:prstGeom prst="rect">
            <a:avLst/>
          </a:prstGeom>
          <a:solidFill>
            <a:srgbClr val="E4C000"/>
          </a:solidFill>
        </p:spPr>
        <p:txBody>
          <a:bodyPr lIns="144000" tIns="108000" rIns="144000" bIns="108000" anchor="t"/>
          <a:lstStyle/>
          <a:p>
            <a:pPr algn="r">
              <a:defRPr/>
            </a:pPr>
            <a:r>
              <a:rPr lang="en-GB" dirty="0">
                <a:solidFill>
                  <a:srgbClr val="1C1C1C"/>
                </a:solidFill>
                <a:latin typeface="Twinkl SemiBold"/>
              </a:rPr>
              <a:t>Key Words</a:t>
            </a:r>
          </a:p>
          <a:p>
            <a:pPr algn="r">
              <a:defRPr/>
            </a:pPr>
            <a:r>
              <a:rPr lang="en-GB" dirty="0">
                <a:solidFill>
                  <a:srgbClr val="1C1C1C"/>
                </a:solidFill>
                <a:latin typeface="Twinkl Light"/>
              </a:rPr>
              <a:t>marks, wavey, dots, lines, cross, overlapping, thick, thin, zigzags</a:t>
            </a:r>
          </a:p>
        </p:txBody>
      </p:sp>
    </p:spTree>
    <p:extLst>
      <p:ext uri="{BB962C8B-B14F-4D97-AF65-F5344CB8AC3E}">
        <p14:creationId xmlns:p14="http://schemas.microsoft.com/office/powerpoint/2010/main" val="388820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FB092E-7EA9-45CA-8440-A42B2DF934D5}"/>
              </a:ext>
            </a:extLst>
          </p:cNvPr>
          <p:cNvSpPr/>
          <p:nvPr/>
        </p:nvSpPr>
        <p:spPr>
          <a:xfrm>
            <a:off x="533400" y="350520"/>
            <a:ext cx="11140440" cy="13411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59E72-A227-4838-9B87-627EEAFA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Different Types of 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88BD1-3BEA-4016-8ADF-1B84C6B23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800"/>
            <a:ext cx="10820400" cy="4925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In today’s lesson we would like you to create a design using five different types of marks.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Please watch the ‘How-to’ video.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Click on the link below.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30B57-398D-49CA-BDB0-E520C40AB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2" b="7027"/>
          <a:stretch/>
        </p:blipFill>
        <p:spPr>
          <a:xfrm>
            <a:off x="6677133" y="2423159"/>
            <a:ext cx="4421615" cy="4013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13DCE0-7E46-46F1-8C71-7C1D6A6F07B5}"/>
              </a:ext>
            </a:extLst>
          </p:cNvPr>
          <p:cNvSpPr txBox="1"/>
          <p:nvPr/>
        </p:nvSpPr>
        <p:spPr>
          <a:xfrm>
            <a:off x="7072366" y="3244334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Thin 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CC9E3-AB7F-4190-A8C5-3167F91AF925}"/>
              </a:ext>
            </a:extLst>
          </p:cNvPr>
          <p:cNvSpPr txBox="1"/>
          <p:nvPr/>
        </p:nvSpPr>
        <p:spPr>
          <a:xfrm>
            <a:off x="6817314" y="4838235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Thick 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69C58-2027-4629-A1BA-C31E4E51F734}"/>
              </a:ext>
            </a:extLst>
          </p:cNvPr>
          <p:cNvSpPr txBox="1"/>
          <p:nvPr/>
        </p:nvSpPr>
        <p:spPr>
          <a:xfrm>
            <a:off x="6705599" y="6436916"/>
            <a:ext cx="210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Overlapping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AD822-9BB7-4164-ABCB-59EC53EE63F2}"/>
              </a:ext>
            </a:extLst>
          </p:cNvPr>
          <p:cNvSpPr txBox="1"/>
          <p:nvPr/>
        </p:nvSpPr>
        <p:spPr>
          <a:xfrm>
            <a:off x="9148028" y="2754336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Zig-zag Lines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6690D-FFF5-4296-ADD9-E9381274897A}"/>
              </a:ext>
            </a:extLst>
          </p:cNvPr>
          <p:cNvSpPr txBox="1"/>
          <p:nvPr/>
        </p:nvSpPr>
        <p:spPr>
          <a:xfrm>
            <a:off x="9023086" y="4468903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Wavey Lines</a:t>
            </a:r>
          </a:p>
        </p:txBody>
      </p:sp>
      <p:pic>
        <p:nvPicPr>
          <p:cNvPr id="14" name="Online Media 13" title="Mark Making 5 types of line">
            <a:hlinkClick r:id="" action="ppaction://media"/>
            <a:extLst>
              <a:ext uri="{FF2B5EF4-FFF2-40B4-BE49-F238E27FC236}">
                <a16:creationId xmlns:a16="http://schemas.microsoft.com/office/drawing/2014/main" id="{F9CF2689-9B91-4095-B62B-EA4FCC38B2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39514" y="4291647"/>
            <a:ext cx="3748874" cy="21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168E13-1000-45C3-B8E3-726E665DD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3" y="390099"/>
            <a:ext cx="11144454" cy="1347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C44B90-F163-487A-ACA4-3223545E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400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1- Practise making marks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C80B7-ED1F-49EA-9F6E-A0C3319CF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90" t="21435" r="51202" b="16287"/>
          <a:stretch/>
        </p:blipFill>
        <p:spPr>
          <a:xfrm>
            <a:off x="1377387" y="2106592"/>
            <a:ext cx="3183038" cy="42710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5DFDDE-32DF-46C5-9275-8B9FC7860455}"/>
              </a:ext>
            </a:extLst>
          </p:cNvPr>
          <p:cNvSpPr txBox="1"/>
          <p:nvPr/>
        </p:nvSpPr>
        <p:spPr>
          <a:xfrm>
            <a:off x="5023413" y="2523281"/>
            <a:ext cx="63303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Activity 1 </a:t>
            </a:r>
            <a:r>
              <a:rPr lang="en-US" sz="4000" dirty="0"/>
              <a:t>– </a:t>
            </a:r>
            <a:r>
              <a:rPr lang="en-US" sz="4000" dirty="0" err="1"/>
              <a:t>Practise</a:t>
            </a:r>
            <a:r>
              <a:rPr lang="en-US" sz="4000" dirty="0"/>
              <a:t> making marks by copying the lines in each box using a drawing tool of your choice, such as: crayons, felt tips, pencils etc.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1574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39DA3D-3FC4-47DE-802C-BFFDB8BC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3" y="300727"/>
            <a:ext cx="11144454" cy="1347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01C67-D794-45BF-9FEF-1F395F5E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Activity 2 – Handy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32E24-61D3-472D-BA46-9FEDCB086CBD}"/>
              </a:ext>
            </a:extLst>
          </p:cNvPr>
          <p:cNvSpPr txBox="1"/>
          <p:nvPr/>
        </p:nvSpPr>
        <p:spPr>
          <a:xfrm>
            <a:off x="3600520" y="1874051"/>
            <a:ext cx="83941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Activity 2</a:t>
            </a:r>
            <a:r>
              <a:rPr lang="en-GB" sz="3600" dirty="0">
                <a:latin typeface="Comic Sans MS" panose="030F0702030302020204" pitchFamily="66" charset="0"/>
              </a:rPr>
              <a:t>-</a:t>
            </a:r>
            <a:r>
              <a:rPr lang="en-GB" sz="2800" dirty="0">
                <a:latin typeface="Comic Sans MS" panose="030F0702030302020204" pitchFamily="66" charset="0"/>
              </a:rPr>
              <a:t> Carefully, trace around your hand.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Fill in the traced shape with an interesting design using some of the marks you have been practising.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A9DC8A-F8ED-445C-9AFD-79981940F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603" r="23671" b="12068"/>
          <a:stretch/>
        </p:blipFill>
        <p:spPr>
          <a:xfrm>
            <a:off x="197348" y="1874051"/>
            <a:ext cx="3210046" cy="4548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F3FDF-F6AC-4F8D-87EA-8413A614F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0" b="89955" l="5489" r="97553">
                        <a14:foregroundMark x1="5522" y1="27679" x2="9127" y2="38988"/>
                        <a14:foregroundMark x1="29828" y1="16369" x2="31382" y2="23289"/>
                        <a14:foregroundMark x1="31382" y1="23289" x2="31382" y2="23289"/>
                        <a14:foregroundMark x1="29134" y1="15352" x2="28935" y2="25645"/>
                        <a14:foregroundMark x1="28935" y1="25645" x2="28935" y2="25645"/>
                        <a14:foregroundMark x1="6878" y1="25992" x2="6878" y2="25992"/>
                        <a14:foregroundMark x1="5522" y1="27331" x2="9127" y2="26662"/>
                        <a14:foregroundMark x1="41534" y1="10293" x2="45767" y2="17560"/>
                        <a14:foregroundMark x1="45767" y1="17560" x2="46693" y2="22793"/>
                        <a14:foregroundMark x1="69643" y1="17560" x2="70767" y2="25992"/>
                        <a14:foregroundMark x1="46693" y1="11806" x2="46693" y2="11806"/>
                        <a14:foregroundMark x1="72123" y1="17733" x2="73479" y2="21602"/>
                        <a14:foregroundMark x1="87434" y1="67163" x2="95271" y2="63021"/>
                        <a14:foregroundMark x1="95271" y1="63021" x2="97553" y2="605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831" y="2998627"/>
            <a:ext cx="2568207" cy="34242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49D791-0549-435D-8F9A-48DA409660ED}"/>
              </a:ext>
            </a:extLst>
          </p:cNvPr>
          <p:cNvSpPr txBox="1"/>
          <p:nvPr/>
        </p:nvSpPr>
        <p:spPr>
          <a:xfrm>
            <a:off x="3715473" y="4602484"/>
            <a:ext cx="786169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Remember:</a:t>
            </a:r>
          </a:p>
          <a:p>
            <a:endParaRPr lang="en-GB" b="1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Have fun and be creative with your design.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Try experimenting with different drawing tools and patterns.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ECA5C3-F407-4EF4-BCF5-2231568F3211}"/>
              </a:ext>
            </a:extLst>
          </p:cNvPr>
          <p:cNvSpPr txBox="1"/>
          <p:nvPr/>
        </p:nvSpPr>
        <p:spPr>
          <a:xfrm>
            <a:off x="3973011" y="642290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You can find some examples of the next slide.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03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8AEA17-73F1-4A16-92B0-EABCC4BCA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1" b="89931" l="4696" r="97255">
                        <a14:foregroundMark x1="6481" y1="26141" x2="17130" y2="46354"/>
                        <a14:foregroundMark x1="23512" y1="84127" x2="44940" y2="84549"/>
                        <a14:foregroundMark x1="44940" y1="84549" x2="53671" y2="82540"/>
                        <a14:foregroundMark x1="96925" y1="62847" x2="84160" y2="69494"/>
                        <a14:foregroundMark x1="92692" y1="61260" x2="97288" y2="63914"/>
                        <a14:foregroundMark x1="69974" y1="25074" x2="70701" y2="19767"/>
                        <a14:foregroundMark x1="32044" y1="18700" x2="30258" y2="14980"/>
                        <a14:foregroundMark x1="46925" y1="17088" x2="44808" y2="12302"/>
                        <a14:foregroundMark x1="32738" y1="15129" x2="32738" y2="15129"/>
                        <a14:foregroundMark x1="27910" y1="15377" x2="27910" y2="15377"/>
                        <a14:foregroundMark x1="7507" y1="25397" x2="7044" y2="26339"/>
                        <a14:foregroundMark x1="8135" y1="25992" x2="11872" y2="27976"/>
                        <a14:foregroundMark x1="9854" y1="26116" x2="9854" y2="26116"/>
                        <a14:foregroundMark x1="4696" y1="29613" x2="4696" y2="29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409" y="174854"/>
            <a:ext cx="4815875" cy="642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5912A-9C71-40D7-B03A-E8AF981E6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09562" y="585789"/>
            <a:ext cx="4982438" cy="6635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11D48-E136-4988-8B18-89A3320F1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1" b="91071" l="4134" r="97652">
                        <a14:foregroundMark x1="6382" y1="28993" x2="19147" y2="59896"/>
                        <a14:foregroundMark x1="19147" y1="59896" x2="19345" y2="62922"/>
                        <a14:foregroundMark x1="58862" y1="77530" x2="69213" y2="77530"/>
                        <a14:foregroundMark x1="69213" y1="77530" x2="77513" y2="73438"/>
                        <a14:foregroundMark x1="77513" y1="73438" x2="93750" y2="51935"/>
                        <a14:foregroundMark x1="93750" y1="51935" x2="91270" y2="59028"/>
                        <a14:foregroundMark x1="91270" y1="59028" x2="84623" y2="65154"/>
                        <a14:foregroundMark x1="84623" y1="65154" x2="72321" y2="70164"/>
                        <a14:foregroundMark x1="71462" y1="69122" x2="43353" y2="85615"/>
                        <a14:foregroundMark x1="43353" y1="85615" x2="31019" y2="85789"/>
                        <a14:foregroundMark x1="31019" y1="85789" x2="27612" y2="79737"/>
                        <a14:foregroundMark x1="4828" y1="28745" x2="4134" y2="36210"/>
                        <a14:foregroundMark x1="4134" y1="36210" x2="12632" y2="49578"/>
                        <a14:foregroundMark x1="12632" y1="49578" x2="11210" y2="51910"/>
                        <a14:foregroundMark x1="96660" y1="51786" x2="93717" y2="58383"/>
                        <a14:foregroundMark x1="93717" y1="58383" x2="91468" y2="59152"/>
                        <a14:foregroundMark x1="97685" y1="51786" x2="95800" y2="57614"/>
                        <a14:foregroundMark x1="13823" y1="54762" x2="13823" y2="54762"/>
                        <a14:foregroundMark x1="15873" y1="63442" x2="15873" y2="63442"/>
                        <a14:foregroundMark x1="15377" y1="63814" x2="15542" y2="60590"/>
                        <a14:foregroundMark x1="16402" y1="87897" x2="47784" y2="91939"/>
                        <a14:foregroundMark x1="47784" y1="91939" x2="57011" y2="91071"/>
                        <a14:foregroundMark x1="57011" y1="91071" x2="58499" y2="89311"/>
                        <a14:foregroundMark x1="16733" y1="79489" x2="16733" y2="79489"/>
                        <a14:foregroundMark x1="16402" y1="80382" x2="16402" y2="8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8093" y="-248759"/>
            <a:ext cx="4033606" cy="53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9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098ED-636F-4903-B914-7DF7A2CA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3" y="626428"/>
            <a:ext cx="11144454" cy="1347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1ED96-460E-4C9C-A5F2-0B232131A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042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Look at your finished piece.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b="1" dirty="0">
                <a:latin typeface="Comic Sans MS" panose="030F0702030302020204" pitchFamily="66" charset="0"/>
              </a:rPr>
              <a:t>How many marks did you use in your design?</a:t>
            </a:r>
          </a:p>
          <a:p>
            <a:pPr marL="0" indent="0">
              <a:buNone/>
            </a:pPr>
            <a:endParaRPr lang="en-US" sz="16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Think about one new thing you have learnt 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today. 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b="1" dirty="0">
                <a:latin typeface="Comic Sans MS" panose="030F0702030302020204" pitchFamily="66" charset="0"/>
              </a:rPr>
              <a:t>Can you explain what you have </a:t>
            </a:r>
          </a:p>
          <a:p>
            <a:pPr marL="0" indent="0">
              <a:buNone/>
            </a:pPr>
            <a:r>
              <a:rPr lang="en-US" b="1" dirty="0">
                <a:latin typeface="Comic Sans MS" panose="030F0702030302020204" pitchFamily="66" charset="0"/>
              </a:rPr>
              <a:t>learnt to another person?</a:t>
            </a:r>
            <a:endParaRPr lang="en-GB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F4017B-50F1-484B-B3DF-610F7CBD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819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Think about…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D94CFCB-053A-433C-9925-BD957E2DB57F}"/>
              </a:ext>
            </a:extLst>
          </p:cNvPr>
          <p:cNvSpPr/>
          <p:nvPr/>
        </p:nvSpPr>
        <p:spPr>
          <a:xfrm>
            <a:off x="7668999" y="4105701"/>
            <a:ext cx="3806721" cy="2399046"/>
          </a:xfrm>
          <a:prstGeom prst="cloudCallout">
            <a:avLst>
              <a:gd name="adj1" fmla="val -84679"/>
              <a:gd name="adj2" fmla="val 4079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B7C0A-9E41-4C2F-AFEA-C3611FDEBC18}"/>
              </a:ext>
            </a:extLst>
          </p:cNvPr>
          <p:cNvSpPr txBox="1"/>
          <p:nvPr/>
        </p:nvSpPr>
        <p:spPr>
          <a:xfrm>
            <a:off x="8188896" y="4966670"/>
            <a:ext cx="4709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Today I have learnt 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029819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91D87DC-CC0A-A447-94FA-001A51193FBB}" vid="{CC5ADD21-0F54-224E-99B0-3A90D3AF798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235</Words>
  <Application>Microsoft Office PowerPoint</Application>
  <PresentationFormat>Widescreen</PresentationFormat>
  <Paragraphs>42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Title slide</vt:lpstr>
      <vt:lpstr>PowerPoint Presentation</vt:lpstr>
      <vt:lpstr> Learning Objective  To experiment with making different marks.</vt:lpstr>
      <vt:lpstr>Different Types of Marks</vt:lpstr>
      <vt:lpstr>Activity 1- Practise making marks</vt:lpstr>
      <vt:lpstr>Activity 2 – Handy Design</vt:lpstr>
      <vt:lpstr>PowerPoint Presentation</vt:lpstr>
      <vt:lpstr>Think about…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Using Tone</dc:title>
  <dc:creator>15scala</dc:creator>
  <cp:lastModifiedBy>15scala</cp:lastModifiedBy>
  <cp:revision>35</cp:revision>
  <dcterms:created xsi:type="dcterms:W3CDTF">2021-01-09T14:54:29Z</dcterms:created>
  <dcterms:modified xsi:type="dcterms:W3CDTF">2021-01-10T17:09:16Z</dcterms:modified>
</cp:coreProperties>
</file>