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3648" r:id="rId4"/>
    <p:sldMasterId id="2147483674" r:id="rId5"/>
    <p:sldMasterId id="2147483734" r:id="rId6"/>
  </p:sldMasterIdLst>
  <p:notesMasterIdLst>
    <p:notesMasterId r:id="rId44"/>
  </p:notesMasterIdLst>
  <p:handoutMasterIdLst>
    <p:handoutMasterId r:id="rId45"/>
  </p:handoutMasterIdLst>
  <p:sldIdLst>
    <p:sldId id="283" r:id="rId7"/>
    <p:sldId id="258" r:id="rId8"/>
    <p:sldId id="269" r:id="rId9"/>
    <p:sldId id="712" r:id="rId10"/>
    <p:sldId id="713" r:id="rId11"/>
    <p:sldId id="714" r:id="rId12"/>
    <p:sldId id="715" r:id="rId13"/>
    <p:sldId id="716" r:id="rId14"/>
    <p:sldId id="717" r:id="rId15"/>
    <p:sldId id="720" r:id="rId16"/>
    <p:sldId id="721" r:id="rId17"/>
    <p:sldId id="722" r:id="rId18"/>
    <p:sldId id="723" r:id="rId19"/>
    <p:sldId id="277" r:id="rId20"/>
    <p:sldId id="711" r:id="rId21"/>
    <p:sldId id="704" r:id="rId22"/>
    <p:sldId id="705" r:id="rId23"/>
    <p:sldId id="706" r:id="rId24"/>
    <p:sldId id="707" r:id="rId25"/>
    <p:sldId id="708" r:id="rId26"/>
    <p:sldId id="709" r:id="rId27"/>
    <p:sldId id="257" r:id="rId28"/>
    <p:sldId id="710" r:id="rId29"/>
    <p:sldId id="679" r:id="rId30"/>
    <p:sldId id="677" r:id="rId31"/>
    <p:sldId id="718" r:id="rId32"/>
    <p:sldId id="719" r:id="rId33"/>
    <p:sldId id="684" r:id="rId34"/>
    <p:sldId id="724" r:id="rId35"/>
    <p:sldId id="686" r:id="rId36"/>
    <p:sldId id="687" r:id="rId37"/>
    <p:sldId id="703" r:id="rId38"/>
    <p:sldId id="266" r:id="rId39"/>
    <p:sldId id="672" r:id="rId40"/>
    <p:sldId id="697" r:id="rId41"/>
    <p:sldId id="593" r:id="rId42"/>
    <p:sldId id="275"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2C7"/>
    <a:srgbClr val="048FA2"/>
    <a:srgbClr val="2C567A"/>
    <a:srgbClr val="0D1D51"/>
    <a:srgbClr val="6666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9729" autoAdjust="0"/>
  </p:normalViewPr>
  <p:slideViewPr>
    <p:cSldViewPr snapToGrid="0" showGuides="1">
      <p:cViewPr varScale="1">
        <p:scale>
          <a:sx n="65" d="100"/>
          <a:sy n="65" d="100"/>
        </p:scale>
        <p:origin x="936"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00" d="100"/>
          <a:sy n="100" d="100"/>
        </p:scale>
        <p:origin x="1560" y="-14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theme" Target="theme/theme1.xml"/><Relationship Id="rId8"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243D74-B9C1-450A-B0F3-6C6DCB0CF20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32C27C33-9BB1-41D5-A236-12767E7E722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7AB3EA8-A58D-4C92-A3AB-D271CCC294C7}" type="datetimeFigureOut">
              <a:rPr lang="en-US" smtClean="0"/>
              <a:t>10/18/2020</a:t>
            </a:fld>
            <a:endParaRPr lang="en-US" dirty="0"/>
          </a:p>
        </p:txBody>
      </p:sp>
      <p:sp>
        <p:nvSpPr>
          <p:cNvPr id="4" name="Footer Placeholder 3">
            <a:extLst>
              <a:ext uri="{FF2B5EF4-FFF2-40B4-BE49-F238E27FC236}">
                <a16:creationId xmlns:a16="http://schemas.microsoft.com/office/drawing/2014/main" id="{44A7EADB-04A4-4093-B238-438E2C7317A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EDDD8696-706D-440E-AE04-4C644F0613E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22A5DE8-F2C4-4DB3-88D1-656DCD59E73E}" type="slidenum">
              <a:rPr lang="en-US" smtClean="0"/>
              <a:t>‹#›</a:t>
            </a:fld>
            <a:endParaRPr lang="en-US" dirty="0"/>
          </a:p>
        </p:txBody>
      </p:sp>
    </p:spTree>
    <p:extLst>
      <p:ext uri="{BB962C8B-B14F-4D97-AF65-F5344CB8AC3E}">
        <p14:creationId xmlns:p14="http://schemas.microsoft.com/office/powerpoint/2010/main" val="17898243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EFB4FA-E877-413E-B608-88789D806C57}" type="datetimeFigureOut">
              <a:rPr lang="en-US" noProof="0" smtClean="0"/>
              <a:t>10/18/2020</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36304E-FDE3-4B4F-A3B7-EBE87F3FA5E2}" type="slidenum">
              <a:rPr lang="en-US" noProof="0" smtClean="0"/>
              <a:t>‹#›</a:t>
            </a:fld>
            <a:endParaRPr lang="en-US" noProof="0" dirty="0"/>
          </a:p>
        </p:txBody>
      </p:sp>
    </p:spTree>
    <p:extLst>
      <p:ext uri="{BB962C8B-B14F-4D97-AF65-F5344CB8AC3E}">
        <p14:creationId xmlns:p14="http://schemas.microsoft.com/office/powerpoint/2010/main" val="4085138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5032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14E4AC-4DF9-454A-8FD2-AD5AFEB5C581}" type="slidenum">
              <a:rPr kumimoji="0" lang="en-GB"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3312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2</a:t>
            </a:fld>
            <a:endParaRPr lang="en-US"/>
          </a:p>
        </p:txBody>
      </p:sp>
    </p:spTree>
    <p:extLst>
      <p:ext uri="{BB962C8B-B14F-4D97-AF65-F5344CB8AC3E}">
        <p14:creationId xmlns:p14="http://schemas.microsoft.com/office/powerpoint/2010/main" val="3179795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6304E-FDE3-4B4F-A3B7-EBE87F3FA5E2}" type="slidenum">
              <a:rPr lang="en-US" smtClean="0"/>
              <a:t>3</a:t>
            </a:fld>
            <a:endParaRPr lang="en-US"/>
          </a:p>
        </p:txBody>
      </p:sp>
    </p:spTree>
    <p:extLst>
      <p:ext uri="{BB962C8B-B14F-4D97-AF65-F5344CB8AC3E}">
        <p14:creationId xmlns:p14="http://schemas.microsoft.com/office/powerpoint/2010/main" val="28513988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5032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314E4AC-4DF9-454A-8FD2-AD5AFEB5C581}" type="slidenum">
              <a:rPr lang="en-GB" smtClean="0"/>
              <a:t>34</a:t>
            </a:fld>
            <a:endParaRPr lang="en-GB"/>
          </a:p>
        </p:txBody>
      </p:sp>
    </p:spTree>
    <p:extLst>
      <p:ext uri="{BB962C8B-B14F-4D97-AF65-F5344CB8AC3E}">
        <p14:creationId xmlns:p14="http://schemas.microsoft.com/office/powerpoint/2010/main" val="33975076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503238"/>
            <a:ext cx="6008687" cy="3381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4094E6-BB96-FA4E-BFFE-A358FEBF1939}"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58625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336304E-FDE3-4B4F-A3B7-EBE87F3FA5E2}" type="slidenum">
              <a:rPr lang="en-US" smtClean="0"/>
              <a:t>37</a:t>
            </a:fld>
            <a:endParaRPr lang="en-US"/>
          </a:p>
        </p:txBody>
      </p:sp>
    </p:spTree>
    <p:extLst>
      <p:ext uri="{BB962C8B-B14F-4D97-AF65-F5344CB8AC3E}">
        <p14:creationId xmlns:p14="http://schemas.microsoft.com/office/powerpoint/2010/main" val="40571227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1.png"/><Relationship Id="rId5" Type="http://schemas.openxmlformats.org/officeDocument/2006/relationships/image" Target="../media/image11.svg"/><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tx1"/>
                </a:solidFill>
                <a:latin typeface="+mn-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2DED0257-49CC-4C42-B641-87842706B4A7}"/>
              </a:ext>
            </a:extLst>
          </p:cNvPr>
          <p:cNvPicPr>
            <a:picLocks noChangeAspect="1"/>
          </p:cNvPicPr>
          <p:nvPr userDrawn="1"/>
        </p:nvPicPr>
        <p:blipFill>
          <a:blip r:embed="rId2"/>
          <a:stretch>
            <a:fillRect/>
          </a:stretch>
        </p:blipFill>
        <p:spPr>
          <a:xfrm>
            <a:off x="1146274" y="1211632"/>
            <a:ext cx="4434736" cy="4434736"/>
          </a:xfrm>
          <a:prstGeom prst="ellipse">
            <a:avLst/>
          </a:prstGeom>
        </p:spPr>
      </p:pic>
    </p:spTree>
    <p:extLst>
      <p:ext uri="{BB962C8B-B14F-4D97-AF65-F5344CB8AC3E}">
        <p14:creationId xmlns:p14="http://schemas.microsoft.com/office/powerpoint/2010/main" val="3388496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272386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dirty="0"/>
              <a:t>Click to edit Master title style</a:t>
            </a:r>
          </a:p>
        </p:txBody>
      </p:sp>
      <p:pic>
        <p:nvPicPr>
          <p:cNvPr id="19" name="Picture 18">
            <a:extLst>
              <a:ext uri="{FF2B5EF4-FFF2-40B4-BE49-F238E27FC236}">
                <a16:creationId xmlns:a16="http://schemas.microsoft.com/office/drawing/2014/main" id="{E24E9C4C-5C4A-4048-8E95-AE9839EDE98A}"/>
              </a:ext>
            </a:extLst>
          </p:cNvPr>
          <p:cNvPicPr>
            <a:picLocks noChangeAspect="1"/>
          </p:cNvPicPr>
          <p:nvPr userDrawn="1"/>
        </p:nvPicPr>
        <p:blipFill>
          <a:blip r:embed="rId6"/>
          <a:stretch>
            <a:fillRect/>
          </a:stretch>
        </p:blipFill>
        <p:spPr>
          <a:xfrm>
            <a:off x="10814561" y="5957469"/>
            <a:ext cx="728009" cy="728009"/>
          </a:xfrm>
          <a:prstGeom prst="ellipse">
            <a:avLst/>
          </a:prstGeom>
        </p:spPr>
      </p:pic>
    </p:spTree>
    <p:extLst>
      <p:ext uri="{BB962C8B-B14F-4D97-AF65-F5344CB8AC3E}">
        <p14:creationId xmlns:p14="http://schemas.microsoft.com/office/powerpoint/2010/main" val="6371368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2681660"/>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23" name="Picture 22">
            <a:extLst>
              <a:ext uri="{FF2B5EF4-FFF2-40B4-BE49-F238E27FC236}">
                <a16:creationId xmlns:a16="http://schemas.microsoft.com/office/drawing/2014/main" id="{BDFE7D30-60FE-42B3-95D4-7E09116CB325}"/>
              </a:ext>
            </a:extLst>
          </p:cNvPr>
          <p:cNvPicPr>
            <a:picLocks noChangeAspect="1"/>
          </p:cNvPicPr>
          <p:nvPr userDrawn="1"/>
        </p:nvPicPr>
        <p:blipFill>
          <a:blip r:embed="rId4"/>
          <a:stretch>
            <a:fillRect/>
          </a:stretch>
        </p:blipFill>
        <p:spPr>
          <a:xfrm>
            <a:off x="10471638" y="471636"/>
            <a:ext cx="1112227" cy="1112227"/>
          </a:xfrm>
          <a:prstGeom prst="ellipse">
            <a:avLst/>
          </a:prstGeom>
        </p:spPr>
      </p:pic>
    </p:spTree>
    <p:extLst>
      <p:ext uri="{BB962C8B-B14F-4D97-AF65-F5344CB8AC3E}">
        <p14:creationId xmlns:p14="http://schemas.microsoft.com/office/powerpoint/2010/main" val="8101070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6E17A70-6D80-4E89-BAA1-7F489A43393A}"/>
              </a:ext>
            </a:extLst>
          </p:cNvPr>
          <p:cNvPicPr>
            <a:picLocks noChangeAspect="1"/>
          </p:cNvPicPr>
          <p:nvPr userDrawn="1"/>
        </p:nvPicPr>
        <p:blipFill>
          <a:blip r:embed="rId2"/>
          <a:stretch>
            <a:fillRect/>
          </a:stretch>
        </p:blipFill>
        <p:spPr>
          <a:xfrm>
            <a:off x="10471638" y="471636"/>
            <a:ext cx="1112227" cy="1112227"/>
          </a:xfrm>
          <a:prstGeom prst="ellipse">
            <a:avLst/>
          </a:prstGeom>
        </p:spPr>
      </p:pic>
    </p:spTree>
    <p:extLst>
      <p:ext uri="{BB962C8B-B14F-4D97-AF65-F5344CB8AC3E}">
        <p14:creationId xmlns:p14="http://schemas.microsoft.com/office/powerpoint/2010/main" val="17590578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13" name="Picture 12">
            <a:extLst>
              <a:ext uri="{FF2B5EF4-FFF2-40B4-BE49-F238E27FC236}">
                <a16:creationId xmlns:a16="http://schemas.microsoft.com/office/drawing/2014/main" id="{5FAB19C7-C660-41CC-AEE2-57F3B7A9AFFB}"/>
              </a:ext>
            </a:extLst>
          </p:cNvPr>
          <p:cNvPicPr>
            <a:picLocks noChangeAspect="1"/>
          </p:cNvPicPr>
          <p:nvPr userDrawn="1"/>
        </p:nvPicPr>
        <p:blipFill>
          <a:blip r:embed="rId2"/>
          <a:stretch>
            <a:fillRect/>
          </a:stretch>
        </p:blipFill>
        <p:spPr>
          <a:xfrm>
            <a:off x="4727195" y="4004623"/>
            <a:ext cx="2817492" cy="2817492"/>
          </a:xfrm>
          <a:prstGeom prst="ellipse">
            <a:avLst/>
          </a:prstGeom>
        </p:spPr>
      </p:pic>
    </p:spTree>
    <p:extLst>
      <p:ext uri="{BB962C8B-B14F-4D97-AF65-F5344CB8AC3E}">
        <p14:creationId xmlns:p14="http://schemas.microsoft.com/office/powerpoint/2010/main" val="422654412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2661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9322654"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pic>
        <p:nvPicPr>
          <p:cNvPr id="14" name="Picture 13">
            <a:extLst>
              <a:ext uri="{FF2B5EF4-FFF2-40B4-BE49-F238E27FC236}">
                <a16:creationId xmlns:a16="http://schemas.microsoft.com/office/drawing/2014/main" id="{E6F56D04-FF7E-4F8E-AB77-3B534494768C}"/>
              </a:ext>
            </a:extLst>
          </p:cNvPr>
          <p:cNvPicPr>
            <a:picLocks noChangeAspect="1"/>
          </p:cNvPicPr>
          <p:nvPr userDrawn="1"/>
        </p:nvPicPr>
        <p:blipFill>
          <a:blip r:embed="rId2"/>
          <a:stretch>
            <a:fillRect/>
          </a:stretch>
        </p:blipFill>
        <p:spPr>
          <a:xfrm>
            <a:off x="10141153" y="196485"/>
            <a:ext cx="1191774" cy="1191774"/>
          </a:xfrm>
          <a:prstGeom prst="ellipse">
            <a:avLst/>
          </a:prstGeom>
        </p:spPr>
      </p:pic>
    </p:spTree>
    <p:extLst>
      <p:ext uri="{BB962C8B-B14F-4D97-AF65-F5344CB8AC3E}">
        <p14:creationId xmlns:p14="http://schemas.microsoft.com/office/powerpoint/2010/main" val="3789758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21976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21976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9423044"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pic>
        <p:nvPicPr>
          <p:cNvPr id="23" name="Picture 22">
            <a:extLst>
              <a:ext uri="{FF2B5EF4-FFF2-40B4-BE49-F238E27FC236}">
                <a16:creationId xmlns:a16="http://schemas.microsoft.com/office/drawing/2014/main" id="{EFB46A72-4B88-43F1-88C6-168491044ABD}"/>
              </a:ext>
            </a:extLst>
          </p:cNvPr>
          <p:cNvPicPr>
            <a:picLocks noChangeAspect="1"/>
          </p:cNvPicPr>
          <p:nvPr userDrawn="1"/>
        </p:nvPicPr>
        <p:blipFill>
          <a:blip r:embed="rId2"/>
          <a:stretch>
            <a:fillRect/>
          </a:stretch>
        </p:blipFill>
        <p:spPr>
          <a:xfrm>
            <a:off x="10095565" y="277552"/>
            <a:ext cx="1203005" cy="1203005"/>
          </a:xfrm>
          <a:prstGeom prst="ellipse">
            <a:avLst/>
          </a:prstGeom>
        </p:spPr>
      </p:pic>
    </p:spTree>
    <p:extLst>
      <p:ext uri="{BB962C8B-B14F-4D97-AF65-F5344CB8AC3E}">
        <p14:creationId xmlns:p14="http://schemas.microsoft.com/office/powerpoint/2010/main" val="2092934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54031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54031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pic>
        <p:nvPicPr>
          <p:cNvPr id="26" name="Picture 25">
            <a:extLst>
              <a:ext uri="{FF2B5EF4-FFF2-40B4-BE49-F238E27FC236}">
                <a16:creationId xmlns:a16="http://schemas.microsoft.com/office/drawing/2014/main" id="{28B47675-A5AA-45CB-9119-AE7E7B6FD0A2}"/>
              </a:ext>
            </a:extLst>
          </p:cNvPr>
          <p:cNvPicPr>
            <a:picLocks noChangeAspect="1"/>
          </p:cNvPicPr>
          <p:nvPr userDrawn="1"/>
        </p:nvPicPr>
        <p:blipFill>
          <a:blip r:embed="rId2"/>
          <a:stretch>
            <a:fillRect/>
          </a:stretch>
        </p:blipFill>
        <p:spPr>
          <a:xfrm>
            <a:off x="386884" y="6045392"/>
            <a:ext cx="728009" cy="728009"/>
          </a:xfrm>
          <a:prstGeom prst="ellipse">
            <a:avLst/>
          </a:prstGeom>
        </p:spPr>
      </p:pic>
    </p:spTree>
    <p:extLst>
      <p:ext uri="{BB962C8B-B14F-4D97-AF65-F5344CB8AC3E}">
        <p14:creationId xmlns:p14="http://schemas.microsoft.com/office/powerpoint/2010/main" val="24617946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9" name="Picture 8">
            <a:extLst>
              <a:ext uri="{FF2B5EF4-FFF2-40B4-BE49-F238E27FC236}">
                <a16:creationId xmlns:a16="http://schemas.microsoft.com/office/drawing/2014/main" id="{92F76E05-6C5B-4122-868A-648CB12C5157}"/>
              </a:ext>
            </a:extLst>
          </p:cNvPr>
          <p:cNvPicPr>
            <a:picLocks noChangeAspect="1"/>
          </p:cNvPicPr>
          <p:nvPr userDrawn="1"/>
        </p:nvPicPr>
        <p:blipFill>
          <a:blip r:embed="rId2"/>
          <a:stretch>
            <a:fillRect/>
          </a:stretch>
        </p:blipFill>
        <p:spPr>
          <a:xfrm>
            <a:off x="426333" y="6036795"/>
            <a:ext cx="728009" cy="728009"/>
          </a:xfrm>
          <a:prstGeom prst="ellipse">
            <a:avLst/>
          </a:prstGeom>
        </p:spPr>
      </p:pic>
    </p:spTree>
    <p:extLst>
      <p:ext uri="{BB962C8B-B14F-4D97-AF65-F5344CB8AC3E}">
        <p14:creationId xmlns:p14="http://schemas.microsoft.com/office/powerpoint/2010/main" val="21071857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C38CF56F-54B7-4AE5-A702-A1FF90D0C97A}"/>
              </a:ext>
            </a:extLst>
          </p:cNvPr>
          <p:cNvPicPr>
            <a:picLocks noChangeAspect="1"/>
          </p:cNvPicPr>
          <p:nvPr userDrawn="1"/>
        </p:nvPicPr>
        <p:blipFill>
          <a:blip r:embed="rId2"/>
          <a:stretch>
            <a:fillRect/>
          </a:stretch>
        </p:blipFill>
        <p:spPr>
          <a:xfrm>
            <a:off x="475783" y="5961439"/>
            <a:ext cx="728009" cy="728009"/>
          </a:xfrm>
          <a:prstGeom prst="ellipse">
            <a:avLst/>
          </a:prstGeom>
        </p:spPr>
      </p:pic>
    </p:spTree>
    <p:extLst>
      <p:ext uri="{BB962C8B-B14F-4D97-AF65-F5344CB8AC3E}">
        <p14:creationId xmlns:p14="http://schemas.microsoft.com/office/powerpoint/2010/main" val="3025310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_0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tx1"/>
                </a:solidFill>
                <a:latin typeface="+mn-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Click to edit Master subtitle style</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dirty="0"/>
              <a:t>Click icon to add picture</a:t>
            </a:r>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pic>
        <p:nvPicPr>
          <p:cNvPr id="6" name="Picture 5">
            <a:extLst>
              <a:ext uri="{FF2B5EF4-FFF2-40B4-BE49-F238E27FC236}">
                <a16:creationId xmlns:a16="http://schemas.microsoft.com/office/drawing/2014/main" id="{2DED0257-49CC-4C42-B641-87842706B4A7}"/>
              </a:ext>
            </a:extLst>
          </p:cNvPr>
          <p:cNvPicPr>
            <a:picLocks noChangeAspect="1"/>
          </p:cNvPicPr>
          <p:nvPr userDrawn="1"/>
        </p:nvPicPr>
        <p:blipFill>
          <a:blip r:embed="rId2"/>
          <a:stretch>
            <a:fillRect/>
          </a:stretch>
        </p:blipFill>
        <p:spPr>
          <a:xfrm>
            <a:off x="1146274" y="1211632"/>
            <a:ext cx="4434736" cy="4434736"/>
          </a:xfrm>
          <a:prstGeom prst="ellipse">
            <a:avLst/>
          </a:prstGeom>
        </p:spPr>
      </p:pic>
    </p:spTree>
    <p:extLst>
      <p:ext uri="{BB962C8B-B14F-4D97-AF65-F5344CB8AC3E}">
        <p14:creationId xmlns:p14="http://schemas.microsoft.com/office/powerpoint/2010/main" val="30612832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n-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167C75-8AB7-450A-8A21-B06375A79EFE}"/>
              </a:ext>
            </a:extLst>
          </p:cNvPr>
          <p:cNvPicPr>
            <a:picLocks noChangeAspect="1"/>
          </p:cNvPicPr>
          <p:nvPr userDrawn="1"/>
        </p:nvPicPr>
        <p:blipFill>
          <a:blip r:embed="rId2"/>
          <a:stretch>
            <a:fillRect/>
          </a:stretch>
        </p:blipFill>
        <p:spPr>
          <a:xfrm>
            <a:off x="1146274" y="1193108"/>
            <a:ext cx="4434736" cy="4434736"/>
          </a:xfrm>
          <a:prstGeom prst="ellipse">
            <a:avLst/>
          </a:prstGeom>
        </p:spPr>
      </p:pic>
    </p:spTree>
    <p:extLst>
      <p:ext uri="{BB962C8B-B14F-4D97-AF65-F5344CB8AC3E}">
        <p14:creationId xmlns:p14="http://schemas.microsoft.com/office/powerpoint/2010/main" val="131214083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333" userDrawn="1">
          <p15:clr>
            <a:srgbClr val="FBAE40"/>
          </p15:clr>
        </p15:guide>
        <p15:guide id="4" pos="362"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n-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A3167C75-8AB7-450A-8A21-B06375A79EFE}"/>
              </a:ext>
            </a:extLst>
          </p:cNvPr>
          <p:cNvPicPr>
            <a:picLocks noChangeAspect="1"/>
          </p:cNvPicPr>
          <p:nvPr userDrawn="1"/>
        </p:nvPicPr>
        <p:blipFill>
          <a:blip r:embed="rId2"/>
          <a:stretch>
            <a:fillRect/>
          </a:stretch>
        </p:blipFill>
        <p:spPr>
          <a:xfrm>
            <a:off x="1146274" y="1193108"/>
            <a:ext cx="4434736" cy="4434736"/>
          </a:xfrm>
          <a:prstGeom prst="ellipse">
            <a:avLst/>
          </a:prstGeom>
        </p:spPr>
      </p:pic>
    </p:spTree>
    <p:extLst>
      <p:ext uri="{BB962C8B-B14F-4D97-AF65-F5344CB8AC3E}">
        <p14:creationId xmlns:p14="http://schemas.microsoft.com/office/powerpoint/2010/main" val="3118292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48FA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37994126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135560"/>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pic>
        <p:nvPicPr>
          <p:cNvPr id="17" name="Picture 16">
            <a:extLst>
              <a:ext uri="{FF2B5EF4-FFF2-40B4-BE49-F238E27FC236}">
                <a16:creationId xmlns:a16="http://schemas.microsoft.com/office/drawing/2014/main" id="{68B6C0D3-7365-4C3B-A801-CE8A7A777DE6}"/>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22912093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219767"/>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048FA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pic>
        <p:nvPicPr>
          <p:cNvPr id="11" name="Picture 10">
            <a:extLst>
              <a:ext uri="{FF2B5EF4-FFF2-40B4-BE49-F238E27FC236}">
                <a16:creationId xmlns:a16="http://schemas.microsoft.com/office/drawing/2014/main" id="{01A4C648-0E2D-4FFA-BA1C-DA431AAC8DF9}"/>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11181193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pic>
        <p:nvPicPr>
          <p:cNvPr id="18" name="Picture 17">
            <a:extLst>
              <a:ext uri="{FF2B5EF4-FFF2-40B4-BE49-F238E27FC236}">
                <a16:creationId xmlns:a16="http://schemas.microsoft.com/office/drawing/2014/main" id="{6095DFA9-A0EC-4216-A304-B0E6A670330B}"/>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33598725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pic>
        <p:nvPicPr>
          <p:cNvPr id="17" name="Picture 16">
            <a:extLst>
              <a:ext uri="{FF2B5EF4-FFF2-40B4-BE49-F238E27FC236}">
                <a16:creationId xmlns:a16="http://schemas.microsoft.com/office/drawing/2014/main" id="{06AE4E02-311C-4CE1-B100-0E1C8A610D6C}"/>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24820746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a:solidFill>
            <a:srgbClr val="048FA2"/>
          </a:solidFill>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pic>
        <p:nvPicPr>
          <p:cNvPr id="15" name="Picture 14">
            <a:extLst>
              <a:ext uri="{FF2B5EF4-FFF2-40B4-BE49-F238E27FC236}">
                <a16:creationId xmlns:a16="http://schemas.microsoft.com/office/drawing/2014/main" id="{0D68B4B6-19EB-4BF4-9BD3-3C334EF12486}"/>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5971945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84328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2238996" y="2685080"/>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6134501" y="2711524"/>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10030323" y="2696751"/>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6338929" y="2791267"/>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10234751" y="2776494"/>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2443424" y="2764823"/>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6768898"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2388494" y="2835146"/>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6283999" y="2861590"/>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10179821" y="2846817"/>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4056281" y="4566079"/>
            <a:ext cx="1825554"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5958692" y="4581834"/>
            <a:ext cx="193445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10138567" y="4560072"/>
            <a:ext cx="1939173"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pic>
        <p:nvPicPr>
          <p:cNvPr id="39" name="Picture 38">
            <a:extLst>
              <a:ext uri="{FF2B5EF4-FFF2-40B4-BE49-F238E27FC236}">
                <a16:creationId xmlns:a16="http://schemas.microsoft.com/office/drawing/2014/main" id="{121378CF-708B-4069-BB36-C5F654BFEC71}"/>
              </a:ext>
            </a:extLst>
          </p:cNvPr>
          <p:cNvPicPr>
            <a:picLocks noChangeAspect="1"/>
          </p:cNvPicPr>
          <p:nvPr userDrawn="1"/>
        </p:nvPicPr>
        <p:blipFill>
          <a:blip r:embed="rId2"/>
          <a:stretch>
            <a:fillRect/>
          </a:stretch>
        </p:blipFill>
        <p:spPr>
          <a:xfrm>
            <a:off x="9547366" y="74015"/>
            <a:ext cx="1182402" cy="1182402"/>
          </a:xfrm>
          <a:prstGeom prst="ellipse">
            <a:avLst/>
          </a:prstGeom>
        </p:spPr>
      </p:pic>
      <p:sp>
        <p:nvSpPr>
          <p:cNvPr id="33" name="Oval 32">
            <a:extLst>
              <a:ext uri="{FF2B5EF4-FFF2-40B4-BE49-F238E27FC236}">
                <a16:creationId xmlns:a16="http://schemas.microsoft.com/office/drawing/2014/main" id="{069D987C-FBC7-453B-8396-8125409A7386}"/>
              </a:ext>
            </a:extLst>
          </p:cNvPr>
          <p:cNvSpPr/>
          <p:nvPr userDrawn="1"/>
        </p:nvSpPr>
        <p:spPr>
          <a:xfrm>
            <a:off x="4148022" y="268731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98D79727-BDD1-481C-8C0A-9BF31462AC23}"/>
              </a:ext>
            </a:extLst>
          </p:cNvPr>
          <p:cNvSpPr/>
          <p:nvPr userDrawn="1"/>
        </p:nvSpPr>
        <p:spPr>
          <a:xfrm>
            <a:off x="4352450" y="276706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Picture Placeholder 2">
            <a:extLst>
              <a:ext uri="{FF2B5EF4-FFF2-40B4-BE49-F238E27FC236}">
                <a16:creationId xmlns:a16="http://schemas.microsoft.com/office/drawing/2014/main" id="{1C7FDE05-2D7B-4599-BBF1-9CE34C6C5081}"/>
              </a:ext>
            </a:extLst>
          </p:cNvPr>
          <p:cNvSpPr>
            <a:spLocks noGrp="1"/>
          </p:cNvSpPr>
          <p:nvPr>
            <p:ph type="pic" sz="quarter" idx="22"/>
          </p:nvPr>
        </p:nvSpPr>
        <p:spPr>
          <a:xfrm>
            <a:off x="4297520" y="2837384"/>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41" name="Oval 40">
            <a:extLst>
              <a:ext uri="{FF2B5EF4-FFF2-40B4-BE49-F238E27FC236}">
                <a16:creationId xmlns:a16="http://schemas.microsoft.com/office/drawing/2014/main" id="{A401258C-F775-4159-BB07-3C7328AA62A0}"/>
              </a:ext>
            </a:extLst>
          </p:cNvPr>
          <p:cNvSpPr/>
          <p:nvPr userDrawn="1"/>
        </p:nvSpPr>
        <p:spPr>
          <a:xfrm>
            <a:off x="8120980" y="2733415"/>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Freeform: Shape 41">
            <a:extLst>
              <a:ext uri="{FF2B5EF4-FFF2-40B4-BE49-F238E27FC236}">
                <a16:creationId xmlns:a16="http://schemas.microsoft.com/office/drawing/2014/main" id="{6FF92BF2-6FCD-40D9-8181-E2C8B8612FAF}"/>
              </a:ext>
            </a:extLst>
          </p:cNvPr>
          <p:cNvSpPr/>
          <p:nvPr userDrawn="1"/>
        </p:nvSpPr>
        <p:spPr>
          <a:xfrm>
            <a:off x="8325408" y="2813158"/>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Picture Placeholder 2">
            <a:extLst>
              <a:ext uri="{FF2B5EF4-FFF2-40B4-BE49-F238E27FC236}">
                <a16:creationId xmlns:a16="http://schemas.microsoft.com/office/drawing/2014/main" id="{5C074D32-0951-4E4F-A45F-ED99FB8AAE28}"/>
              </a:ext>
            </a:extLst>
          </p:cNvPr>
          <p:cNvSpPr>
            <a:spLocks noGrp="1"/>
          </p:cNvSpPr>
          <p:nvPr>
            <p:ph type="pic" sz="quarter" idx="23"/>
          </p:nvPr>
        </p:nvSpPr>
        <p:spPr>
          <a:xfrm>
            <a:off x="8270478" y="2883481"/>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44" name="Oval 43">
            <a:extLst>
              <a:ext uri="{FF2B5EF4-FFF2-40B4-BE49-F238E27FC236}">
                <a16:creationId xmlns:a16="http://schemas.microsoft.com/office/drawing/2014/main" id="{450F3EE3-27CE-4363-9AEA-94D5E7A73759}"/>
              </a:ext>
            </a:extLst>
          </p:cNvPr>
          <p:cNvSpPr/>
          <p:nvPr userDrawn="1"/>
        </p:nvSpPr>
        <p:spPr>
          <a:xfrm>
            <a:off x="232553" y="268731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Freeform: Shape 44">
            <a:extLst>
              <a:ext uri="{FF2B5EF4-FFF2-40B4-BE49-F238E27FC236}">
                <a16:creationId xmlns:a16="http://schemas.microsoft.com/office/drawing/2014/main" id="{D9D299CC-A0CD-4B51-B040-C93655BF6EF2}"/>
              </a:ext>
            </a:extLst>
          </p:cNvPr>
          <p:cNvSpPr/>
          <p:nvPr userDrawn="1"/>
        </p:nvSpPr>
        <p:spPr>
          <a:xfrm>
            <a:off x="436981" y="276706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Picture Placeholder 2">
            <a:extLst>
              <a:ext uri="{FF2B5EF4-FFF2-40B4-BE49-F238E27FC236}">
                <a16:creationId xmlns:a16="http://schemas.microsoft.com/office/drawing/2014/main" id="{B8A811D1-183C-4E88-809D-37B1C2F297AB}"/>
              </a:ext>
            </a:extLst>
          </p:cNvPr>
          <p:cNvSpPr>
            <a:spLocks noGrp="1"/>
          </p:cNvSpPr>
          <p:nvPr>
            <p:ph type="pic" sz="quarter" idx="24"/>
          </p:nvPr>
        </p:nvSpPr>
        <p:spPr>
          <a:xfrm>
            <a:off x="382051" y="2837384"/>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47" name="Content Placeholder 2">
            <a:extLst>
              <a:ext uri="{FF2B5EF4-FFF2-40B4-BE49-F238E27FC236}">
                <a16:creationId xmlns:a16="http://schemas.microsoft.com/office/drawing/2014/main" id="{C28DDC54-C9BC-42BE-A4BB-ACC4DBD09884}"/>
              </a:ext>
            </a:extLst>
          </p:cNvPr>
          <p:cNvSpPr>
            <a:spLocks noGrp="1"/>
          </p:cNvSpPr>
          <p:nvPr>
            <p:ph idx="25" hasCustomPrompt="1"/>
          </p:nvPr>
        </p:nvSpPr>
        <p:spPr>
          <a:xfrm>
            <a:off x="8067007" y="4565398"/>
            <a:ext cx="1939173"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8" name="Content Placeholder 2">
            <a:extLst>
              <a:ext uri="{FF2B5EF4-FFF2-40B4-BE49-F238E27FC236}">
                <a16:creationId xmlns:a16="http://schemas.microsoft.com/office/drawing/2014/main" id="{C4BE3C3A-6E51-46A0-A475-DD0F4AC4D944}"/>
              </a:ext>
            </a:extLst>
          </p:cNvPr>
          <p:cNvSpPr>
            <a:spLocks noGrp="1"/>
          </p:cNvSpPr>
          <p:nvPr>
            <p:ph idx="26" hasCustomPrompt="1"/>
          </p:nvPr>
        </p:nvSpPr>
        <p:spPr>
          <a:xfrm>
            <a:off x="2030178" y="4556818"/>
            <a:ext cx="1939173"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9" name="Content Placeholder 2">
            <a:extLst>
              <a:ext uri="{FF2B5EF4-FFF2-40B4-BE49-F238E27FC236}">
                <a16:creationId xmlns:a16="http://schemas.microsoft.com/office/drawing/2014/main" id="{FF53D5CA-E268-4FED-8147-E6B3EC0CB99E}"/>
              </a:ext>
            </a:extLst>
          </p:cNvPr>
          <p:cNvSpPr>
            <a:spLocks noGrp="1"/>
          </p:cNvSpPr>
          <p:nvPr>
            <p:ph idx="27" hasCustomPrompt="1"/>
          </p:nvPr>
        </p:nvSpPr>
        <p:spPr>
          <a:xfrm>
            <a:off x="22712" y="4556817"/>
            <a:ext cx="1939173"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23101612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5004273" y="172061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9120470" y="1711835"/>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5208701" y="180036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9324898" y="1791578"/>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6768898"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5153771" y="1870684"/>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9269968" y="1861901"/>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4574587" y="4074455"/>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4574587" y="3561417"/>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8645554" y="4074455"/>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8635343" y="3565607"/>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pic>
        <p:nvPicPr>
          <p:cNvPr id="39" name="Picture 38">
            <a:extLst>
              <a:ext uri="{FF2B5EF4-FFF2-40B4-BE49-F238E27FC236}">
                <a16:creationId xmlns:a16="http://schemas.microsoft.com/office/drawing/2014/main" id="{121378CF-708B-4069-BB36-C5F654BFEC71}"/>
              </a:ext>
            </a:extLst>
          </p:cNvPr>
          <p:cNvPicPr>
            <a:picLocks noChangeAspect="1"/>
          </p:cNvPicPr>
          <p:nvPr userDrawn="1"/>
        </p:nvPicPr>
        <p:blipFill>
          <a:blip r:embed="rId2"/>
          <a:stretch>
            <a:fillRect/>
          </a:stretch>
        </p:blipFill>
        <p:spPr>
          <a:xfrm>
            <a:off x="9547366" y="74015"/>
            <a:ext cx="1182402" cy="1182402"/>
          </a:xfrm>
          <a:prstGeom prst="ellipse">
            <a:avLst/>
          </a:prstGeom>
        </p:spPr>
      </p:pic>
    </p:spTree>
    <p:extLst>
      <p:ext uri="{BB962C8B-B14F-4D97-AF65-F5344CB8AC3E}">
        <p14:creationId xmlns:p14="http://schemas.microsoft.com/office/powerpoint/2010/main" val="4716809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ank You 01">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59758E15-A93D-4FB9-843D-1490E27A151B}"/>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4E0FBE0E-A6B0-483E-93DD-5C20DA069DB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lvl1pPr>
          </a:lstStyle>
          <a:p>
            <a:pPr marL="228600" lvl="0" indent="-228600"/>
            <a:r>
              <a:rPr lang="en-US" noProof="0" dirty="0"/>
              <a:t>Website </a:t>
            </a:r>
            <a:r>
              <a:rPr lang="en-US" noProof="0" dirty="0" err="1"/>
              <a:t>url</a:t>
            </a:r>
            <a:r>
              <a:rPr lang="en-US" noProof="0" dirty="0"/>
              <a:t> here</a:t>
            </a:r>
          </a:p>
        </p:txBody>
      </p:sp>
      <p:pic>
        <p:nvPicPr>
          <p:cNvPr id="17" name="Graphic 16" descr="Envelope">
            <a:extLst>
              <a:ext uri="{FF2B5EF4-FFF2-40B4-BE49-F238E27FC236}">
                <a16:creationId xmlns:a16="http://schemas.microsoft.com/office/drawing/2014/main" id="{E5B30B87-6C2E-48F1-9026-E4F6BEA1CFE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xmlns="" r:embed="rId3"/>
              </a:ext>
            </a:extLst>
          </a:blip>
          <a:stretch>
            <a:fillRect/>
          </a:stretch>
        </p:blipFill>
        <p:spPr>
          <a:xfrm>
            <a:off x="6541475" y="4452337"/>
            <a:ext cx="387795" cy="387795"/>
          </a:xfrm>
          <a:prstGeom prst="rect">
            <a:avLst/>
          </a:prstGeom>
        </p:spPr>
      </p:pic>
      <p:pic>
        <p:nvPicPr>
          <p:cNvPr id="18" name="Graphic 17" descr="Network">
            <a:extLst>
              <a:ext uri="{FF2B5EF4-FFF2-40B4-BE49-F238E27FC236}">
                <a16:creationId xmlns:a16="http://schemas.microsoft.com/office/drawing/2014/main" id="{2DA3CFE0-4ED8-4345-A158-94E70F463E9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xmlns="" r:embed="rId5"/>
              </a:ext>
            </a:extLst>
          </a:blip>
          <a:stretch>
            <a:fillRect/>
          </a:stretch>
        </p:blipFill>
        <p:spPr>
          <a:xfrm>
            <a:off x="6522084" y="4925640"/>
            <a:ext cx="426575" cy="426575"/>
          </a:xfrm>
          <a:prstGeom prst="rect">
            <a:avLst/>
          </a:prstGeom>
        </p:spPr>
      </p:pic>
      <p:sp>
        <p:nvSpPr>
          <p:cNvPr id="2" name="Title 1">
            <a:extLst>
              <a:ext uri="{FF2B5EF4-FFF2-40B4-BE49-F238E27FC236}">
                <a16:creationId xmlns:a16="http://schemas.microsoft.com/office/drawing/2014/main" id="{2CE9908F-CF81-43F9-880A-401D0C0FB2ED}"/>
              </a:ext>
            </a:extLst>
          </p:cNvPr>
          <p:cNvSpPr>
            <a:spLocks noGrp="1"/>
          </p:cNvSpPr>
          <p:nvPr>
            <p:ph type="title"/>
          </p:nvPr>
        </p:nvSpPr>
        <p:spPr>
          <a:xfrm>
            <a:off x="6469778" y="2723860"/>
            <a:ext cx="5011410" cy="651448"/>
          </a:xfrm>
          <a:noFill/>
        </p:spPr>
        <p:txBody>
          <a:bodyPr wrap="square" rtlCol="0">
            <a:noAutofit/>
          </a:bodyPr>
          <a:lstStyle>
            <a:lvl1pPr>
              <a:defRPr lang="en-US" sz="6000" b="1" cap="all" baseline="0">
                <a:solidFill>
                  <a:schemeClr val="accent1"/>
                </a:solidFill>
                <a:ea typeface="+mn-ea"/>
                <a:cs typeface="+mn-cs"/>
              </a:defRPr>
            </a:lvl1pPr>
          </a:lstStyle>
          <a:p>
            <a:pPr marL="0" lvl="0"/>
            <a:r>
              <a:rPr lang="en-US" noProof="0" dirty="0"/>
              <a:t>Click to edit Master title style</a:t>
            </a:r>
          </a:p>
        </p:txBody>
      </p:sp>
      <p:pic>
        <p:nvPicPr>
          <p:cNvPr id="19" name="Picture 18">
            <a:extLst>
              <a:ext uri="{FF2B5EF4-FFF2-40B4-BE49-F238E27FC236}">
                <a16:creationId xmlns:a16="http://schemas.microsoft.com/office/drawing/2014/main" id="{E24E9C4C-5C4A-4048-8E95-AE9839EDE98A}"/>
              </a:ext>
            </a:extLst>
          </p:cNvPr>
          <p:cNvPicPr>
            <a:picLocks noChangeAspect="1"/>
          </p:cNvPicPr>
          <p:nvPr userDrawn="1"/>
        </p:nvPicPr>
        <p:blipFill>
          <a:blip r:embed="rId6"/>
          <a:stretch>
            <a:fillRect/>
          </a:stretch>
        </p:blipFill>
        <p:spPr>
          <a:xfrm>
            <a:off x="10814561" y="5957469"/>
            <a:ext cx="728009" cy="728009"/>
          </a:xfrm>
          <a:prstGeom prst="ellipse">
            <a:avLst/>
          </a:prstGeom>
        </p:spPr>
      </p:pic>
    </p:spTree>
    <p:extLst>
      <p:ext uri="{BB962C8B-B14F-4D97-AF65-F5344CB8AC3E}">
        <p14:creationId xmlns:p14="http://schemas.microsoft.com/office/powerpoint/2010/main" val="2138771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with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rgbClr val="048FA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p>
        </p:txBody>
      </p:sp>
      <p:sp>
        <p:nvSpPr>
          <p:cNvPr id="3" name="Text Placeholder 2">
            <a:extLst>
              <a:ext uri="{FF2B5EF4-FFF2-40B4-BE49-F238E27FC236}">
                <a16:creationId xmlns:a16="http://schemas.microsoft.com/office/drawing/2014/main" id="{4ACB5603-8A62-4D45-B6EF-0D7E2D5FC4F7}"/>
              </a:ext>
            </a:extLst>
          </p:cNvPr>
          <p:cNvSpPr>
            <a:spLocks noGrp="1"/>
          </p:cNvSpPr>
          <p:nvPr>
            <p:ph type="body" idx="1" hasCustomPrompt="1"/>
          </p:nvPr>
        </p:nvSpPr>
        <p:spPr>
          <a:xfrm>
            <a:off x="2139388" y="1154832"/>
            <a:ext cx="7900525" cy="764460"/>
          </a:xfrm>
        </p:spPr>
        <p:txBody>
          <a:bodyPr>
            <a:noAutofit/>
          </a:bodyPr>
          <a:lstStyle>
            <a:lvl1pPr marL="0" indent="0" algn="ctr">
              <a:buNone/>
              <a:defRPr sz="1800" cap="none"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Dummy Text Comes Here</a:t>
            </a:r>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sp>
        <p:nvSpPr>
          <p:cNvPr id="15" name="Picture Placeholder 14">
            <a:extLst>
              <a:ext uri="{FF2B5EF4-FFF2-40B4-BE49-F238E27FC236}">
                <a16:creationId xmlns:a16="http://schemas.microsoft.com/office/drawing/2014/main" id="{B5A30B6B-EEDB-4142-8138-D50F5A307D76}"/>
              </a:ext>
            </a:extLst>
          </p:cNvPr>
          <p:cNvSpPr>
            <a:spLocks noGrp="1"/>
          </p:cNvSpPr>
          <p:nvPr>
            <p:ph type="pic" sz="quarter" idx="13"/>
          </p:nvPr>
        </p:nvSpPr>
        <p:spPr>
          <a:xfrm>
            <a:off x="2993041" y="2270376"/>
            <a:ext cx="6206400" cy="4587625"/>
          </a:xfrm>
          <a:custGeom>
            <a:avLst/>
            <a:gdLst>
              <a:gd name="connsiteX0" fmla="*/ 3103200 w 6206400"/>
              <a:gd name="connsiteY0" fmla="*/ 0 h 4587625"/>
              <a:gd name="connsiteX1" fmla="*/ 6206400 w 6206400"/>
              <a:gd name="connsiteY1" fmla="*/ 3103200 h 4587625"/>
              <a:gd name="connsiteX2" fmla="*/ 5831861 w 6206400"/>
              <a:gd name="connsiteY2" fmla="*/ 4582370 h 4587625"/>
              <a:gd name="connsiteX3" fmla="*/ 5828668 w 6206400"/>
              <a:gd name="connsiteY3" fmla="*/ 4587625 h 4587625"/>
              <a:gd name="connsiteX4" fmla="*/ 377733 w 6206400"/>
              <a:gd name="connsiteY4" fmla="*/ 4587625 h 4587625"/>
              <a:gd name="connsiteX5" fmla="*/ 374540 w 6206400"/>
              <a:gd name="connsiteY5" fmla="*/ 4582370 h 4587625"/>
              <a:gd name="connsiteX6" fmla="*/ 0 w 6206400"/>
              <a:gd name="connsiteY6" fmla="*/ 3103200 h 4587625"/>
              <a:gd name="connsiteX7" fmla="*/ 3103200 w 6206400"/>
              <a:gd name="connsiteY7" fmla="*/ 0 h 4587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06400" h="4587625">
                <a:moveTo>
                  <a:pt x="3103200" y="0"/>
                </a:moveTo>
                <a:cubicBezTo>
                  <a:pt x="4817050" y="0"/>
                  <a:pt x="6206400" y="1389350"/>
                  <a:pt x="6206400" y="3103200"/>
                </a:cubicBezTo>
                <a:cubicBezTo>
                  <a:pt x="6206400" y="3638778"/>
                  <a:pt x="6070721" y="4142667"/>
                  <a:pt x="5831861" y="4582370"/>
                </a:cubicBezTo>
                <a:lnTo>
                  <a:pt x="5828668" y="4587625"/>
                </a:lnTo>
                <a:lnTo>
                  <a:pt x="377733" y="4587625"/>
                </a:lnTo>
                <a:lnTo>
                  <a:pt x="374540" y="4582370"/>
                </a:lnTo>
                <a:cubicBezTo>
                  <a:pt x="135679" y="4142667"/>
                  <a:pt x="0" y="3638778"/>
                  <a:pt x="0" y="3103200"/>
                </a:cubicBezTo>
                <a:cubicBezTo>
                  <a:pt x="0" y="1389350"/>
                  <a:pt x="1389350" y="0"/>
                  <a:pt x="3103200" y="0"/>
                </a:cubicBezTo>
                <a:close/>
              </a:path>
            </a:pathLst>
          </a:custGeom>
          <a:solidFill>
            <a:schemeClr val="bg2"/>
          </a:solidFill>
        </p:spPr>
        <p:txBody>
          <a:bodyPr wrap="square" anchor="ctr">
            <a:noAutofit/>
          </a:bodyPr>
          <a:lstStyle>
            <a:lvl1pPr marL="0" indent="0" algn="ctr">
              <a:buNone/>
              <a:defRPr sz="2400"/>
            </a:lvl1pPr>
          </a:lstStyle>
          <a:p>
            <a:r>
              <a:rPr lang="en-US" noProof="0"/>
              <a:t>Click icon to add picture</a:t>
            </a:r>
            <a:endParaRPr lang="en-US" noProof="0" dirty="0"/>
          </a:p>
        </p:txBody>
      </p:sp>
    </p:spTree>
    <p:extLst>
      <p:ext uri="{BB962C8B-B14F-4D97-AF65-F5344CB8AC3E}">
        <p14:creationId xmlns:p14="http://schemas.microsoft.com/office/powerpoint/2010/main" val="275049557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Slide_0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3" name="Picture Placeholder 12">
            <a:extLst>
              <a:ext uri="{FF2B5EF4-FFF2-40B4-BE49-F238E27FC236}">
                <a16:creationId xmlns:a16="http://schemas.microsoft.com/office/drawing/2014/main" id="{BCCC559D-0EC3-432C-B397-6897B366DF36}"/>
              </a:ext>
            </a:extLst>
          </p:cNvPr>
          <p:cNvSpPr>
            <a:spLocks noGrp="1"/>
          </p:cNvSpPr>
          <p:nvPr>
            <p:ph type="pic" sz="quarter" idx="10"/>
          </p:nvPr>
        </p:nvSpPr>
        <p:spPr>
          <a:xfrm>
            <a:off x="710812" y="728545"/>
            <a:ext cx="5305661" cy="5305661"/>
          </a:xfrm>
          <a:prstGeom prst="ellipse">
            <a:avLst/>
          </a:prstGeom>
          <a:solidFill>
            <a:schemeClr val="bg2"/>
          </a:solidFill>
        </p:spPr>
        <p:txBody>
          <a:bodyPr anchor="ctr"/>
          <a:lstStyle>
            <a:lvl1pPr marL="0" indent="0" algn="ctr">
              <a:buNone/>
              <a:defRPr/>
            </a:lvl1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12" name="Straight Connector 11">
            <a:extLst>
              <a:ext uri="{FF2B5EF4-FFF2-40B4-BE49-F238E27FC236}">
                <a16:creationId xmlns:a16="http://schemas.microsoft.com/office/drawing/2014/main" id="{77C312F4-62C2-4903-8C4B-423A8717E481}"/>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9" name="Graphic 18" descr="Envelope">
            <a:extLst>
              <a:ext uri="{FF2B5EF4-FFF2-40B4-BE49-F238E27FC236}">
                <a16:creationId xmlns:a16="http://schemas.microsoft.com/office/drawing/2014/main" id="{A686352B-226C-4579-B831-0DC14EC3895E}"/>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541475" y="4452337"/>
            <a:ext cx="387795" cy="387795"/>
          </a:xfrm>
          <a:prstGeom prst="rect">
            <a:avLst/>
          </a:prstGeom>
        </p:spPr>
      </p:pic>
      <p:pic>
        <p:nvPicPr>
          <p:cNvPr id="20" name="Graphic 19" descr="Network">
            <a:extLst>
              <a:ext uri="{FF2B5EF4-FFF2-40B4-BE49-F238E27FC236}">
                <a16:creationId xmlns:a16="http://schemas.microsoft.com/office/drawing/2014/main" id="{460C8169-012B-451A-A6C2-6FEC0DC82A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522084" y="4925640"/>
            <a:ext cx="426575" cy="426575"/>
          </a:xfrm>
          <a:prstGeom prst="rect">
            <a:avLst/>
          </a:prstGeom>
        </p:spPr>
      </p:pic>
      <p:sp>
        <p:nvSpPr>
          <p:cNvPr id="21" name="Subtitle 2">
            <a:extLst>
              <a:ext uri="{FF2B5EF4-FFF2-40B4-BE49-F238E27FC236}">
                <a16:creationId xmlns:a16="http://schemas.microsoft.com/office/drawing/2014/main" id="{ADF17BC1-06CE-42EA-A970-31A7ED871AA4}"/>
              </a:ext>
            </a:extLst>
          </p:cNvPr>
          <p:cNvSpPr>
            <a:spLocks noGrp="1"/>
          </p:cNvSpPr>
          <p:nvPr>
            <p:ph type="subTitle" idx="1" hasCustomPrompt="1"/>
          </p:nvPr>
        </p:nvSpPr>
        <p:spPr>
          <a:xfrm>
            <a:off x="7002130" y="4484691"/>
            <a:ext cx="4540440" cy="503167"/>
          </a:xfrm>
        </p:spPr>
        <p:txBody>
          <a:bodyPr>
            <a:noAutofit/>
          </a:bodyPr>
          <a:lstStyle>
            <a:lvl1pPr marL="0" indent="0" algn="l">
              <a:buNone/>
              <a:defRPr sz="16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dirty="0"/>
              <a:t>email</a:t>
            </a:r>
          </a:p>
        </p:txBody>
      </p:sp>
      <p:sp>
        <p:nvSpPr>
          <p:cNvPr id="22" name="Text Placeholder 6">
            <a:extLst>
              <a:ext uri="{FF2B5EF4-FFF2-40B4-BE49-F238E27FC236}">
                <a16:creationId xmlns:a16="http://schemas.microsoft.com/office/drawing/2014/main" id="{7035F1B3-4E91-44FF-B4E7-E5D87C7A034C}"/>
              </a:ext>
            </a:extLst>
          </p:cNvPr>
          <p:cNvSpPr>
            <a:spLocks noGrp="1"/>
          </p:cNvSpPr>
          <p:nvPr>
            <p:ph type="body" sz="quarter" idx="11" hasCustomPrompt="1"/>
          </p:nvPr>
        </p:nvSpPr>
        <p:spPr>
          <a:xfrm>
            <a:off x="7002320" y="5012635"/>
            <a:ext cx="4533900" cy="503238"/>
          </a:xfrm>
        </p:spPr>
        <p:txBody>
          <a:bodyPr vert="horz" lIns="91440" tIns="45720" rIns="91440" bIns="45720" rtlCol="0">
            <a:noAutofit/>
          </a:bodyPr>
          <a:lstStyle>
            <a:lvl1pPr marL="0" indent="0">
              <a:buNone/>
              <a:defRPr lang="en-US" sz="1600" b="0" cap="all" baseline="0" dirty="0" smtClean="0">
                <a:solidFill>
                  <a:schemeClr val="bg1"/>
                </a:solidFill>
              </a:defRPr>
            </a:lvl1pPr>
          </a:lstStyle>
          <a:p>
            <a:pPr marL="228600" lvl="0" indent="-228600"/>
            <a:r>
              <a:rPr lang="en-US" noProof="0" dirty="0"/>
              <a:t>Website </a:t>
            </a:r>
            <a:r>
              <a:rPr lang="en-US" noProof="0" dirty="0" err="1"/>
              <a:t>url</a:t>
            </a:r>
            <a:r>
              <a:rPr lang="en-US" noProof="0" dirty="0"/>
              <a:t> here</a:t>
            </a:r>
          </a:p>
        </p:txBody>
      </p:sp>
      <p:sp>
        <p:nvSpPr>
          <p:cNvPr id="18" name="Title 1">
            <a:extLst>
              <a:ext uri="{FF2B5EF4-FFF2-40B4-BE49-F238E27FC236}">
                <a16:creationId xmlns:a16="http://schemas.microsoft.com/office/drawing/2014/main" id="{525B5135-F466-4A63-A42C-3BB2BAA7D24D}"/>
              </a:ext>
            </a:extLst>
          </p:cNvPr>
          <p:cNvSpPr>
            <a:spLocks noGrp="1"/>
          </p:cNvSpPr>
          <p:nvPr>
            <p:ph type="title"/>
          </p:nvPr>
        </p:nvSpPr>
        <p:spPr>
          <a:xfrm>
            <a:off x="6469778" y="2681660"/>
            <a:ext cx="5011410" cy="921807"/>
          </a:xfrm>
          <a:noFill/>
        </p:spPr>
        <p:txBody>
          <a:bodyPr wrap="square" rtlCol="0">
            <a:noAutofit/>
          </a:bodyPr>
          <a:lstStyle>
            <a:lvl1pPr>
              <a:defRPr lang="en-US" sz="6000" b="1" cap="all" baseline="0" dirty="0">
                <a:solidFill>
                  <a:schemeClr val="bg1"/>
                </a:solidFill>
                <a:ea typeface="+mn-ea"/>
                <a:cs typeface="+mn-cs"/>
              </a:defRPr>
            </a:lvl1pPr>
          </a:lstStyle>
          <a:p>
            <a:pPr marL="0" lvl="0"/>
            <a:r>
              <a:rPr lang="en-US" noProof="0" dirty="0"/>
              <a:t>Click to edit Master title style</a:t>
            </a:r>
          </a:p>
        </p:txBody>
      </p:sp>
      <p:pic>
        <p:nvPicPr>
          <p:cNvPr id="23" name="Picture 22">
            <a:extLst>
              <a:ext uri="{FF2B5EF4-FFF2-40B4-BE49-F238E27FC236}">
                <a16:creationId xmlns:a16="http://schemas.microsoft.com/office/drawing/2014/main" id="{BDFE7D30-60FE-42B3-95D4-7E09116CB325}"/>
              </a:ext>
            </a:extLst>
          </p:cNvPr>
          <p:cNvPicPr>
            <a:picLocks noChangeAspect="1"/>
          </p:cNvPicPr>
          <p:nvPr userDrawn="1"/>
        </p:nvPicPr>
        <p:blipFill>
          <a:blip r:embed="rId4"/>
          <a:stretch>
            <a:fillRect/>
          </a:stretch>
        </p:blipFill>
        <p:spPr>
          <a:xfrm>
            <a:off x="10471638" y="471636"/>
            <a:ext cx="1112227" cy="1112227"/>
          </a:xfrm>
          <a:prstGeom prst="ellipse">
            <a:avLst/>
          </a:prstGeom>
        </p:spPr>
      </p:pic>
    </p:spTree>
    <p:extLst>
      <p:ext uri="{BB962C8B-B14F-4D97-AF65-F5344CB8AC3E}">
        <p14:creationId xmlns:p14="http://schemas.microsoft.com/office/powerpoint/2010/main" val="20742974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6299464-ED20-4919-8B3A-2CFAE8DA2347}"/>
              </a:ext>
            </a:extLst>
          </p:cNvPr>
          <p:cNvSpPr/>
          <p:nvPr userDrawn="1"/>
        </p:nvSpPr>
        <p:spPr>
          <a:xfrm>
            <a:off x="0" y="0"/>
            <a:ext cx="12192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Oval 5">
            <a:extLst>
              <a:ext uri="{FF2B5EF4-FFF2-40B4-BE49-F238E27FC236}">
                <a16:creationId xmlns:a16="http://schemas.microsoft.com/office/drawing/2014/main" id="{1F54E98B-AC75-484D-9121-68498EB888AA}"/>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2456FD49-C258-4333-9422-358C976A341C}"/>
              </a:ext>
            </a:extLst>
          </p:cNvPr>
          <p:cNvSpPr>
            <a:spLocks noGrp="1"/>
          </p:cNvSpPr>
          <p:nvPr>
            <p:ph type="ctrTitle" hasCustomPrompt="1"/>
          </p:nvPr>
        </p:nvSpPr>
        <p:spPr>
          <a:xfrm>
            <a:off x="6343650" y="2173288"/>
            <a:ext cx="5143500" cy="2090808"/>
          </a:xfrm>
        </p:spPr>
        <p:txBody>
          <a:bodyPr anchor="b">
            <a:noAutofit/>
          </a:bodyPr>
          <a:lstStyle>
            <a:lvl1pPr algn="l">
              <a:defRPr sz="5400" b="1" cap="all" baseline="0">
                <a:solidFill>
                  <a:schemeClr val="bg1"/>
                </a:solidFill>
                <a:latin typeface="+mj-lt"/>
              </a:defRPr>
            </a:lvl1pPr>
          </a:lstStyle>
          <a:p>
            <a:r>
              <a:rPr lang="en-US" noProof="0" dirty="0"/>
              <a:t>Title comes here</a:t>
            </a:r>
          </a:p>
        </p:txBody>
      </p:sp>
      <p:sp>
        <p:nvSpPr>
          <p:cNvPr id="3" name="Subtitle 2">
            <a:extLst>
              <a:ext uri="{FF2B5EF4-FFF2-40B4-BE49-F238E27FC236}">
                <a16:creationId xmlns:a16="http://schemas.microsoft.com/office/drawing/2014/main" id="{59758E15-A93D-4FB9-843D-1490E27A151B}"/>
              </a:ext>
            </a:extLst>
          </p:cNvPr>
          <p:cNvSpPr>
            <a:spLocks noGrp="1"/>
          </p:cNvSpPr>
          <p:nvPr>
            <p:ph type="subTitle" idx="1"/>
          </p:nvPr>
        </p:nvSpPr>
        <p:spPr>
          <a:xfrm>
            <a:off x="6343650" y="4279971"/>
            <a:ext cx="5143500" cy="503167"/>
          </a:xfrm>
        </p:spPr>
        <p:txBody>
          <a:bodyPr>
            <a:noAutofit/>
          </a:bodyPr>
          <a:lstStyle>
            <a:lvl1pPr marL="0" indent="0" algn="l">
              <a:buNone/>
              <a:defRPr sz="1800" b="0" cap="all"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cxnSp>
        <p:nvCxnSpPr>
          <p:cNvPr id="5" name="Straight Connector 4">
            <a:extLst>
              <a:ext uri="{FF2B5EF4-FFF2-40B4-BE49-F238E27FC236}">
                <a16:creationId xmlns:a16="http://schemas.microsoft.com/office/drawing/2014/main" id="{819AFA09-F4B1-493D-BCAD-FF30C20CD1AA}"/>
              </a:ext>
            </a:extLst>
          </p:cNvPr>
          <p:cNvCxnSpPr/>
          <p:nvPr userDrawn="1"/>
        </p:nvCxnSpPr>
        <p:spPr>
          <a:xfrm>
            <a:off x="6469778" y="4233582"/>
            <a:ext cx="253233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76E17A70-6D80-4E89-BAA1-7F489A43393A}"/>
              </a:ext>
            </a:extLst>
          </p:cNvPr>
          <p:cNvPicPr>
            <a:picLocks noChangeAspect="1"/>
          </p:cNvPicPr>
          <p:nvPr userDrawn="1"/>
        </p:nvPicPr>
        <p:blipFill>
          <a:blip r:embed="rId2"/>
          <a:stretch>
            <a:fillRect/>
          </a:stretch>
        </p:blipFill>
        <p:spPr>
          <a:xfrm>
            <a:off x="10471638" y="471636"/>
            <a:ext cx="1112227" cy="1112227"/>
          </a:xfrm>
          <a:prstGeom prst="ellipse">
            <a:avLst/>
          </a:prstGeom>
        </p:spPr>
      </p:pic>
    </p:spTree>
    <p:extLst>
      <p:ext uri="{BB962C8B-B14F-4D97-AF65-F5344CB8AC3E}">
        <p14:creationId xmlns:p14="http://schemas.microsoft.com/office/powerpoint/2010/main" val="410220281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333">
          <p15:clr>
            <a:srgbClr val="FBAE40"/>
          </p15:clr>
        </p15:guide>
        <p15:guide id="4" pos="362">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9087E09-D75F-4E26-B01E-A1A09BA2EA70}"/>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AF7A70B7-7ADE-4E0B-B956-363B0B1AA613}"/>
              </a:ext>
            </a:extLst>
          </p:cNvPr>
          <p:cNvSpPr>
            <a:spLocks noGrp="1"/>
          </p:cNvSpPr>
          <p:nvPr>
            <p:ph type="title"/>
          </p:nvPr>
        </p:nvSpPr>
        <p:spPr>
          <a:xfrm>
            <a:off x="831850" y="182563"/>
            <a:ext cx="10515600" cy="940181"/>
          </a:xfrm>
        </p:spPr>
        <p:txBody>
          <a:bodyPr anchor="b">
            <a:noAutofit/>
          </a:bodyPr>
          <a:lstStyle>
            <a:lvl1pPr algn="ctr">
              <a:defRPr sz="4000" b="1" cap="all" baseline="0">
                <a:solidFill>
                  <a:schemeClr val="bg1"/>
                </a:solidFill>
              </a:defRPr>
            </a:lvl1pPr>
          </a:lstStyle>
          <a:p>
            <a:r>
              <a:rPr lang="en-US" noProof="0"/>
              <a:t>Click to edit Master title style</a:t>
            </a:r>
            <a:endParaRPr lang="en-US" noProof="0" dirty="0"/>
          </a:p>
        </p:txBody>
      </p:sp>
      <p:sp>
        <p:nvSpPr>
          <p:cNvPr id="11" name="Oval 10">
            <a:extLst>
              <a:ext uri="{FF2B5EF4-FFF2-40B4-BE49-F238E27FC236}">
                <a16:creationId xmlns:a16="http://schemas.microsoft.com/office/drawing/2014/main" id="{8931D2A9-0B92-4197-8802-80424C14EA7E}"/>
              </a:ext>
            </a:extLst>
          </p:cNvPr>
          <p:cNvSpPr/>
          <p:nvPr userDrawn="1"/>
        </p:nvSpPr>
        <p:spPr>
          <a:xfrm>
            <a:off x="11371669" y="6409397"/>
            <a:ext cx="280051" cy="2800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533B74B0-30B9-45C2-9AE6-45D1978AAFAE}"/>
              </a:ext>
            </a:extLst>
          </p:cNvPr>
          <p:cNvSpPr>
            <a:spLocks noGrp="1"/>
          </p:cNvSpPr>
          <p:nvPr>
            <p:ph type="sldNum" sz="quarter" idx="12"/>
          </p:nvPr>
        </p:nvSpPr>
        <p:spPr>
          <a:xfrm>
            <a:off x="11363696" y="6455739"/>
            <a:ext cx="294460" cy="187367"/>
          </a:xfrm>
        </p:spPr>
        <p:txBody>
          <a:bodyPr lIns="0" tIns="0" rIns="0" bIns="0"/>
          <a:lstStyle>
            <a:lvl1pPr algn="ctr">
              <a:defRPr sz="900">
                <a:solidFill>
                  <a:srgbClr val="2C567A"/>
                </a:solidFill>
                <a:latin typeface="+mn-lt"/>
              </a:defRPr>
            </a:lvl1pPr>
          </a:lstStyle>
          <a:p>
            <a:fld id="{9EC71654-96A5-4280-94F3-931C61A9F92C}" type="slidenum">
              <a:rPr lang="en-US" noProof="0" smtClean="0"/>
              <a:pPr/>
              <a:t>‹#›</a:t>
            </a:fld>
            <a:endParaRPr lang="en-US" noProof="0" dirty="0"/>
          </a:p>
        </p:txBody>
      </p:sp>
      <p:grpSp>
        <p:nvGrpSpPr>
          <p:cNvPr id="4" name="Group 3">
            <a:extLst>
              <a:ext uri="{FF2B5EF4-FFF2-40B4-BE49-F238E27FC236}">
                <a16:creationId xmlns:a16="http://schemas.microsoft.com/office/drawing/2014/main" id="{AD5251EA-F450-4DD1-995B-DC89513424C8}"/>
              </a:ext>
            </a:extLst>
          </p:cNvPr>
          <p:cNvGrpSpPr/>
          <p:nvPr userDrawn="1"/>
        </p:nvGrpSpPr>
        <p:grpSpPr>
          <a:xfrm rot="16200000">
            <a:off x="1637386" y="1473117"/>
            <a:ext cx="8917229" cy="10769768"/>
            <a:chOff x="-1728305" y="-2049517"/>
            <a:chExt cx="8917229" cy="10769768"/>
          </a:xfrm>
        </p:grpSpPr>
        <p:sp>
          <p:nvSpPr>
            <p:cNvPr id="17" name="Oval 16">
              <a:extLst>
                <a:ext uri="{FF2B5EF4-FFF2-40B4-BE49-F238E27FC236}">
                  <a16:creationId xmlns:a16="http://schemas.microsoft.com/office/drawing/2014/main" id="{44882F4E-E8C8-46FE-A9C8-7B79782767F6}"/>
                </a:ext>
              </a:extLst>
            </p:cNvPr>
            <p:cNvSpPr/>
            <p:nvPr userDrawn="1"/>
          </p:nvSpPr>
          <p:spPr>
            <a:xfrm>
              <a:off x="754010" y="708293"/>
              <a:ext cx="5334029" cy="5334029"/>
            </a:xfrm>
            <a:prstGeom prst="ellipse">
              <a:avLst/>
            </a:prstGeom>
            <a:solidFill>
              <a:schemeClr val="bg1">
                <a:alpha val="1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grpSp>
          <p:nvGrpSpPr>
            <p:cNvPr id="18" name="Group 17">
              <a:extLst>
                <a:ext uri="{FF2B5EF4-FFF2-40B4-BE49-F238E27FC236}">
                  <a16:creationId xmlns:a16="http://schemas.microsoft.com/office/drawing/2014/main" id="{965CD13B-04FB-40D5-AF62-2F43CF49BA9B}"/>
                </a:ext>
              </a:extLst>
            </p:cNvPr>
            <p:cNvGrpSpPr/>
            <p:nvPr userDrawn="1"/>
          </p:nvGrpSpPr>
          <p:grpSpPr>
            <a:xfrm>
              <a:off x="-1728305" y="-2049517"/>
              <a:ext cx="8917229" cy="10769768"/>
              <a:chOff x="11114088" y="2241550"/>
              <a:chExt cx="1905000" cy="2354263"/>
            </a:xfrm>
            <a:solidFill>
              <a:schemeClr val="bg1">
                <a:alpha val="16000"/>
              </a:schemeClr>
            </a:solidFill>
          </p:grpSpPr>
          <p:sp>
            <p:nvSpPr>
              <p:cNvPr id="19" name="Freeform 5">
                <a:extLst>
                  <a:ext uri="{FF2B5EF4-FFF2-40B4-BE49-F238E27FC236}">
                    <a16:creationId xmlns:a16="http://schemas.microsoft.com/office/drawing/2014/main" id="{01876F8F-C11E-4FB2-8150-1F0602752F97}"/>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08A1D05F-5F61-4156-8C83-1A002AA1E886}"/>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grpSp>
      <p:sp>
        <p:nvSpPr>
          <p:cNvPr id="21" name="Text Placeholder 2">
            <a:extLst>
              <a:ext uri="{FF2B5EF4-FFF2-40B4-BE49-F238E27FC236}">
                <a16:creationId xmlns:a16="http://schemas.microsoft.com/office/drawing/2014/main" id="{4D77C47B-CC1E-41DA-9146-5DFD63065491}"/>
              </a:ext>
            </a:extLst>
          </p:cNvPr>
          <p:cNvSpPr>
            <a:spLocks noGrp="1"/>
          </p:cNvSpPr>
          <p:nvPr>
            <p:ph type="body" idx="1"/>
          </p:nvPr>
        </p:nvSpPr>
        <p:spPr>
          <a:xfrm>
            <a:off x="831850" y="1153348"/>
            <a:ext cx="10515600" cy="648543"/>
          </a:xfrm>
        </p:spPr>
        <p:txBody>
          <a:bodyPr>
            <a:normAutofit/>
          </a:bodyPr>
          <a:lstStyle>
            <a:lvl1pPr marL="0" indent="0" algn="ctr">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a:t>Click to edit Master text styles</a:t>
            </a:r>
          </a:p>
        </p:txBody>
      </p:sp>
      <p:pic>
        <p:nvPicPr>
          <p:cNvPr id="13" name="Picture 12">
            <a:extLst>
              <a:ext uri="{FF2B5EF4-FFF2-40B4-BE49-F238E27FC236}">
                <a16:creationId xmlns:a16="http://schemas.microsoft.com/office/drawing/2014/main" id="{5FAB19C7-C660-41CC-AEE2-57F3B7A9AFFB}"/>
              </a:ext>
            </a:extLst>
          </p:cNvPr>
          <p:cNvPicPr>
            <a:picLocks noChangeAspect="1"/>
          </p:cNvPicPr>
          <p:nvPr userDrawn="1"/>
        </p:nvPicPr>
        <p:blipFill>
          <a:blip r:embed="rId2"/>
          <a:stretch>
            <a:fillRect/>
          </a:stretch>
        </p:blipFill>
        <p:spPr>
          <a:xfrm>
            <a:off x="4727195" y="4004623"/>
            <a:ext cx="2817492" cy="2817492"/>
          </a:xfrm>
          <a:prstGeom prst="ellipse">
            <a:avLst/>
          </a:prstGeom>
        </p:spPr>
      </p:pic>
    </p:spTree>
    <p:extLst>
      <p:ext uri="{BB962C8B-B14F-4D97-AF65-F5344CB8AC3E}">
        <p14:creationId xmlns:p14="http://schemas.microsoft.com/office/powerpoint/2010/main" val="52946153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60E0B501-22AA-4685-BE9B-A267F6F675A7}"/>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4" name="Freeform 5">
              <a:extLst>
                <a:ext uri="{FF2B5EF4-FFF2-40B4-BE49-F238E27FC236}">
                  <a16:creationId xmlns:a16="http://schemas.microsoft.com/office/drawing/2014/main" id="{5D0E179E-CA3D-4874-9ACD-F8990F48F4BF}"/>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5" name="Freeform 6">
              <a:extLst>
                <a:ext uri="{FF2B5EF4-FFF2-40B4-BE49-F238E27FC236}">
                  <a16:creationId xmlns:a16="http://schemas.microsoft.com/office/drawing/2014/main" id="{A9C53936-B93A-4CF6-8766-2FA93ACFEBE3}"/>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6" name="Freeform 7">
              <a:extLst>
                <a:ext uri="{FF2B5EF4-FFF2-40B4-BE49-F238E27FC236}">
                  <a16:creationId xmlns:a16="http://schemas.microsoft.com/office/drawing/2014/main" id="{5776DEA2-5422-4F51-B359-652B71274D31}"/>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7" name="Content Placeholder 2">
            <a:extLst>
              <a:ext uri="{FF2B5EF4-FFF2-40B4-BE49-F238E27FC236}">
                <a16:creationId xmlns:a16="http://schemas.microsoft.com/office/drawing/2014/main" id="{1A1F33A2-66F7-4D85-99DD-7B00F265AC6D}"/>
              </a:ext>
            </a:extLst>
          </p:cNvPr>
          <p:cNvSpPr>
            <a:spLocks noGrp="1"/>
          </p:cNvSpPr>
          <p:nvPr>
            <p:ph idx="1"/>
          </p:nvPr>
        </p:nvSpPr>
        <p:spPr>
          <a:xfrm>
            <a:off x="515938" y="1825625"/>
            <a:ext cx="10837862" cy="42661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3" name="Title 1">
            <a:extLst>
              <a:ext uri="{FF2B5EF4-FFF2-40B4-BE49-F238E27FC236}">
                <a16:creationId xmlns:a16="http://schemas.microsoft.com/office/drawing/2014/main" id="{EF788279-D710-447A-9E71-4D1344575691}"/>
              </a:ext>
            </a:extLst>
          </p:cNvPr>
          <p:cNvSpPr>
            <a:spLocks noGrp="1"/>
          </p:cNvSpPr>
          <p:nvPr>
            <p:ph type="title"/>
          </p:nvPr>
        </p:nvSpPr>
        <p:spPr>
          <a:xfrm>
            <a:off x="515938" y="246621"/>
            <a:ext cx="9322654"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pic>
        <p:nvPicPr>
          <p:cNvPr id="14" name="Picture 13">
            <a:extLst>
              <a:ext uri="{FF2B5EF4-FFF2-40B4-BE49-F238E27FC236}">
                <a16:creationId xmlns:a16="http://schemas.microsoft.com/office/drawing/2014/main" id="{E6F56D04-FF7E-4F8E-AB77-3B534494768C}"/>
              </a:ext>
            </a:extLst>
          </p:cNvPr>
          <p:cNvPicPr>
            <a:picLocks noChangeAspect="1"/>
          </p:cNvPicPr>
          <p:nvPr userDrawn="1"/>
        </p:nvPicPr>
        <p:blipFill>
          <a:blip r:embed="rId2"/>
          <a:stretch>
            <a:fillRect/>
          </a:stretch>
        </p:blipFill>
        <p:spPr>
          <a:xfrm>
            <a:off x="10141153" y="196485"/>
            <a:ext cx="1191774" cy="1191774"/>
          </a:xfrm>
          <a:prstGeom prst="ellipse">
            <a:avLst/>
          </a:prstGeom>
        </p:spPr>
      </p:pic>
    </p:spTree>
    <p:extLst>
      <p:ext uri="{BB962C8B-B14F-4D97-AF65-F5344CB8AC3E}">
        <p14:creationId xmlns:p14="http://schemas.microsoft.com/office/powerpoint/2010/main" val="7773671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2A6B906-ACDA-40FD-8AC8-0B693AB1279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9" name="Freeform 5">
              <a:extLst>
                <a:ext uri="{FF2B5EF4-FFF2-40B4-BE49-F238E27FC236}">
                  <a16:creationId xmlns:a16="http://schemas.microsoft.com/office/drawing/2014/main" id="{717F7366-5A99-4065-90C2-AE7DF5DD0F44}"/>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0" name="Freeform 6">
              <a:extLst>
                <a:ext uri="{FF2B5EF4-FFF2-40B4-BE49-F238E27FC236}">
                  <a16:creationId xmlns:a16="http://schemas.microsoft.com/office/drawing/2014/main" id="{90A089CA-63B9-4456-B0B1-17C75EBFB98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7">
              <a:extLst>
                <a:ext uri="{FF2B5EF4-FFF2-40B4-BE49-F238E27FC236}">
                  <a16:creationId xmlns:a16="http://schemas.microsoft.com/office/drawing/2014/main" id="{8D36B2D1-BCFE-43FC-8743-7B7A30E1AD5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Content Placeholder 2">
            <a:extLst>
              <a:ext uri="{FF2B5EF4-FFF2-40B4-BE49-F238E27FC236}">
                <a16:creationId xmlns:a16="http://schemas.microsoft.com/office/drawing/2014/main" id="{079DA8F4-EDD3-4D62-A90B-8C3C1AFB0083}"/>
              </a:ext>
            </a:extLst>
          </p:cNvPr>
          <p:cNvSpPr>
            <a:spLocks noGrp="1"/>
          </p:cNvSpPr>
          <p:nvPr>
            <p:ph sz="half" idx="1"/>
          </p:nvPr>
        </p:nvSpPr>
        <p:spPr>
          <a:xfrm>
            <a:off x="515938" y="1825625"/>
            <a:ext cx="5503862" cy="421976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7" name="Content Placeholder 3">
            <a:extLst>
              <a:ext uri="{FF2B5EF4-FFF2-40B4-BE49-F238E27FC236}">
                <a16:creationId xmlns:a16="http://schemas.microsoft.com/office/drawing/2014/main" id="{DA0DA994-B4A9-447A-BEBF-3EA31D3755A2}"/>
              </a:ext>
            </a:extLst>
          </p:cNvPr>
          <p:cNvSpPr>
            <a:spLocks noGrp="1"/>
          </p:cNvSpPr>
          <p:nvPr>
            <p:ph sz="half" idx="2"/>
          </p:nvPr>
        </p:nvSpPr>
        <p:spPr>
          <a:xfrm>
            <a:off x="6172200" y="1825625"/>
            <a:ext cx="5181600" cy="421976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1" name="Title 1">
            <a:extLst>
              <a:ext uri="{FF2B5EF4-FFF2-40B4-BE49-F238E27FC236}">
                <a16:creationId xmlns:a16="http://schemas.microsoft.com/office/drawing/2014/main" id="{19DEF115-82C2-4E9D-A22C-8DA561FB37B8}"/>
              </a:ext>
            </a:extLst>
          </p:cNvPr>
          <p:cNvSpPr>
            <a:spLocks noGrp="1"/>
          </p:cNvSpPr>
          <p:nvPr>
            <p:ph type="title"/>
          </p:nvPr>
        </p:nvSpPr>
        <p:spPr>
          <a:xfrm>
            <a:off x="515938" y="246621"/>
            <a:ext cx="9423044"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pic>
        <p:nvPicPr>
          <p:cNvPr id="23" name="Picture 22">
            <a:extLst>
              <a:ext uri="{FF2B5EF4-FFF2-40B4-BE49-F238E27FC236}">
                <a16:creationId xmlns:a16="http://schemas.microsoft.com/office/drawing/2014/main" id="{EFB46A72-4B88-43F1-88C6-168491044ABD}"/>
              </a:ext>
            </a:extLst>
          </p:cNvPr>
          <p:cNvPicPr>
            <a:picLocks noChangeAspect="1"/>
          </p:cNvPicPr>
          <p:nvPr userDrawn="1"/>
        </p:nvPicPr>
        <p:blipFill>
          <a:blip r:embed="rId2"/>
          <a:stretch>
            <a:fillRect/>
          </a:stretch>
        </p:blipFill>
        <p:spPr>
          <a:xfrm>
            <a:off x="10095565" y="277552"/>
            <a:ext cx="1203005" cy="1203005"/>
          </a:xfrm>
          <a:prstGeom prst="ellipse">
            <a:avLst/>
          </a:prstGeom>
        </p:spPr>
      </p:pic>
    </p:spTree>
    <p:extLst>
      <p:ext uri="{BB962C8B-B14F-4D97-AF65-F5344CB8AC3E}">
        <p14:creationId xmlns:p14="http://schemas.microsoft.com/office/powerpoint/2010/main" val="278668810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616F52B4-215E-4237-893C-E22B23804744}"/>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2" name="Freeform 5">
              <a:extLst>
                <a:ext uri="{FF2B5EF4-FFF2-40B4-BE49-F238E27FC236}">
                  <a16:creationId xmlns:a16="http://schemas.microsoft.com/office/drawing/2014/main" id="{B7C40C77-B795-4B07-B92D-2E8A56635773}"/>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6">
              <a:extLst>
                <a:ext uri="{FF2B5EF4-FFF2-40B4-BE49-F238E27FC236}">
                  <a16:creationId xmlns:a16="http://schemas.microsoft.com/office/drawing/2014/main" id="{6E703A1E-5F10-4BB5-9D52-77CB6F5994C0}"/>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4" name="Freeform 7">
              <a:extLst>
                <a:ext uri="{FF2B5EF4-FFF2-40B4-BE49-F238E27FC236}">
                  <a16:creationId xmlns:a16="http://schemas.microsoft.com/office/drawing/2014/main" id="{22CEE04C-09CE-41CF-937D-EC2D3C23ECC6}"/>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ext Placeholder 2">
            <a:extLst>
              <a:ext uri="{FF2B5EF4-FFF2-40B4-BE49-F238E27FC236}">
                <a16:creationId xmlns:a16="http://schemas.microsoft.com/office/drawing/2014/main" id="{774CF4BA-8DCB-42CF-A2C4-D6AF95EE3F54}"/>
              </a:ext>
            </a:extLst>
          </p:cNvPr>
          <p:cNvSpPr>
            <a:spLocks noGrp="1"/>
          </p:cNvSpPr>
          <p:nvPr>
            <p:ph type="body" idx="1"/>
          </p:nvPr>
        </p:nvSpPr>
        <p:spPr>
          <a:xfrm>
            <a:off x="515938" y="1681163"/>
            <a:ext cx="5157787" cy="82391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7" name="Content Placeholder 3">
            <a:extLst>
              <a:ext uri="{FF2B5EF4-FFF2-40B4-BE49-F238E27FC236}">
                <a16:creationId xmlns:a16="http://schemas.microsoft.com/office/drawing/2014/main" id="{67BA8B6E-A28D-4658-8C91-6CA7BD539B85}"/>
              </a:ext>
            </a:extLst>
          </p:cNvPr>
          <p:cNvSpPr>
            <a:spLocks noGrp="1"/>
          </p:cNvSpPr>
          <p:nvPr>
            <p:ph sz="half" idx="2"/>
          </p:nvPr>
        </p:nvSpPr>
        <p:spPr>
          <a:xfrm>
            <a:off x="515938" y="2505075"/>
            <a:ext cx="5157787" cy="354031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8" name="Text Placeholder 4">
            <a:extLst>
              <a:ext uri="{FF2B5EF4-FFF2-40B4-BE49-F238E27FC236}">
                <a16:creationId xmlns:a16="http://schemas.microsoft.com/office/drawing/2014/main" id="{F73B3215-82DB-4DBF-9E77-3AE2308C6920}"/>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9" name="Content Placeholder 5">
            <a:extLst>
              <a:ext uri="{FF2B5EF4-FFF2-40B4-BE49-F238E27FC236}">
                <a16:creationId xmlns:a16="http://schemas.microsoft.com/office/drawing/2014/main" id="{8DFD34E8-36CC-4FFE-926B-C170208FEDB8}"/>
              </a:ext>
            </a:extLst>
          </p:cNvPr>
          <p:cNvSpPr>
            <a:spLocks noGrp="1"/>
          </p:cNvSpPr>
          <p:nvPr>
            <p:ph sz="quarter" idx="4"/>
          </p:nvPr>
        </p:nvSpPr>
        <p:spPr>
          <a:xfrm>
            <a:off x="6172200" y="2505075"/>
            <a:ext cx="5183188" cy="3540317"/>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25" name="Title 1">
            <a:extLst>
              <a:ext uri="{FF2B5EF4-FFF2-40B4-BE49-F238E27FC236}">
                <a16:creationId xmlns:a16="http://schemas.microsoft.com/office/drawing/2014/main" id="{AE3770E9-CB74-47B0-8229-91F6F756015E}"/>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pic>
        <p:nvPicPr>
          <p:cNvPr id="26" name="Picture 25">
            <a:extLst>
              <a:ext uri="{FF2B5EF4-FFF2-40B4-BE49-F238E27FC236}">
                <a16:creationId xmlns:a16="http://schemas.microsoft.com/office/drawing/2014/main" id="{28B47675-A5AA-45CB-9119-AE7E7B6FD0A2}"/>
              </a:ext>
            </a:extLst>
          </p:cNvPr>
          <p:cNvPicPr>
            <a:picLocks noChangeAspect="1"/>
          </p:cNvPicPr>
          <p:nvPr userDrawn="1"/>
        </p:nvPicPr>
        <p:blipFill>
          <a:blip r:embed="rId2"/>
          <a:stretch>
            <a:fillRect/>
          </a:stretch>
        </p:blipFill>
        <p:spPr>
          <a:xfrm>
            <a:off x="386884" y="6045392"/>
            <a:ext cx="728009" cy="728009"/>
          </a:xfrm>
          <a:prstGeom prst="ellipse">
            <a:avLst/>
          </a:prstGeom>
        </p:spPr>
      </p:pic>
    </p:spTree>
    <p:extLst>
      <p:ext uri="{BB962C8B-B14F-4D97-AF65-F5344CB8AC3E}">
        <p14:creationId xmlns:p14="http://schemas.microsoft.com/office/powerpoint/2010/main" val="28359578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2" name="Picture Placeholder 21">
            <a:extLst>
              <a:ext uri="{FF2B5EF4-FFF2-40B4-BE49-F238E27FC236}">
                <a16:creationId xmlns:a16="http://schemas.microsoft.com/office/drawing/2014/main" id="{C57825D7-DD33-4B70-BBBE-D46E7A5352EC}"/>
              </a:ext>
            </a:extLst>
          </p:cNvPr>
          <p:cNvSpPr>
            <a:spLocks noGrp="1"/>
          </p:cNvSpPr>
          <p:nvPr>
            <p:ph type="pic" idx="1"/>
          </p:nvPr>
        </p:nvSpPr>
        <p:spPr>
          <a:xfrm>
            <a:off x="6096000" y="768485"/>
            <a:ext cx="5305662" cy="5305662"/>
          </a:xfrm>
          <a:custGeom>
            <a:avLst/>
            <a:gdLst>
              <a:gd name="connsiteX0" fmla="*/ 2652831 w 5305662"/>
              <a:gd name="connsiteY0" fmla="*/ 0 h 5305662"/>
              <a:gd name="connsiteX1" fmla="*/ 5305662 w 5305662"/>
              <a:gd name="connsiteY1" fmla="*/ 2652831 h 5305662"/>
              <a:gd name="connsiteX2" fmla="*/ 2652831 w 5305662"/>
              <a:gd name="connsiteY2" fmla="*/ 5305662 h 5305662"/>
              <a:gd name="connsiteX3" fmla="*/ 0 w 5305662"/>
              <a:gd name="connsiteY3" fmla="*/ 2652831 h 5305662"/>
              <a:gd name="connsiteX4" fmla="*/ 2652831 w 5305662"/>
              <a:gd name="connsiteY4" fmla="*/ 0 h 53056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05662" h="5305662">
                <a:moveTo>
                  <a:pt x="2652831" y="0"/>
                </a:moveTo>
                <a:cubicBezTo>
                  <a:pt x="4117949" y="0"/>
                  <a:pt x="5305662" y="1187713"/>
                  <a:pt x="5305662" y="2652831"/>
                </a:cubicBezTo>
                <a:cubicBezTo>
                  <a:pt x="5305662" y="4117949"/>
                  <a:pt x="4117949" y="5305662"/>
                  <a:pt x="2652831" y="5305662"/>
                </a:cubicBezTo>
                <a:cubicBezTo>
                  <a:pt x="1187713" y="5305662"/>
                  <a:pt x="0" y="4117949"/>
                  <a:pt x="0" y="2652831"/>
                </a:cubicBezTo>
                <a:cubicBezTo>
                  <a:pt x="0" y="1187713"/>
                  <a:pt x="1187713" y="0"/>
                  <a:pt x="2652831" y="0"/>
                </a:cubicBezTo>
                <a:close/>
              </a:path>
            </a:pathLst>
          </a:custGeom>
          <a:solidFill>
            <a:schemeClr val="bg2"/>
          </a:solidFill>
        </p:spPr>
        <p:txBody>
          <a:bodyPr wrap="square"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grpSp>
        <p:nvGrpSpPr>
          <p:cNvPr id="14" name="Group 13">
            <a:extLst>
              <a:ext uri="{FF2B5EF4-FFF2-40B4-BE49-F238E27FC236}">
                <a16:creationId xmlns:a16="http://schemas.microsoft.com/office/drawing/2014/main" id="{0DC2055F-AE3F-46BE-B57E-A0F1A86D1C36}"/>
              </a:ext>
            </a:extLst>
          </p:cNvPr>
          <p:cNvGrpSpPr/>
          <p:nvPr userDrawn="1"/>
        </p:nvGrpSpPr>
        <p:grpSpPr>
          <a:xfrm flipH="1">
            <a:off x="5400786" y="-2003509"/>
            <a:ext cx="8917229" cy="10769768"/>
            <a:chOff x="11114088" y="2241550"/>
            <a:chExt cx="1905000" cy="2354263"/>
          </a:xfrm>
          <a:solidFill>
            <a:schemeClr val="bg2">
              <a:alpha val="91000"/>
            </a:schemeClr>
          </a:solidFill>
        </p:grpSpPr>
        <p:sp>
          <p:nvSpPr>
            <p:cNvPr id="15" name="Freeform 5">
              <a:extLst>
                <a:ext uri="{FF2B5EF4-FFF2-40B4-BE49-F238E27FC236}">
                  <a16:creationId xmlns:a16="http://schemas.microsoft.com/office/drawing/2014/main" id="{C98EF042-A3B8-406D-BC16-153A989F571A}"/>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6" name="Freeform 6">
              <a:extLst>
                <a:ext uri="{FF2B5EF4-FFF2-40B4-BE49-F238E27FC236}">
                  <a16:creationId xmlns:a16="http://schemas.microsoft.com/office/drawing/2014/main" id="{68E5FAC9-A660-4D7A-AC84-0A7C8CC3BB65}"/>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9" name="Title 1">
            <a:extLst>
              <a:ext uri="{FF2B5EF4-FFF2-40B4-BE49-F238E27FC236}">
                <a16:creationId xmlns:a16="http://schemas.microsoft.com/office/drawing/2014/main" id="{19A1397F-1946-4CBE-9EC5-159C3CBC78B6}"/>
              </a:ext>
            </a:extLst>
          </p:cNvPr>
          <p:cNvSpPr>
            <a:spLocks noGrp="1"/>
          </p:cNvSpPr>
          <p:nvPr>
            <p:ph type="title"/>
          </p:nvPr>
        </p:nvSpPr>
        <p:spPr>
          <a:xfrm>
            <a:off x="839788" y="457200"/>
            <a:ext cx="3932237" cy="1600200"/>
          </a:xfrm>
        </p:spPr>
        <p:txBody>
          <a:bodyPr anchor="b"/>
          <a:lstStyle>
            <a:lvl1pPr>
              <a:defRPr sz="3200"/>
            </a:lvl1pPr>
          </a:lstStyle>
          <a:p>
            <a:r>
              <a:rPr lang="en-US" noProof="0"/>
              <a:t>Click to edit Master title style</a:t>
            </a:r>
            <a:endParaRPr lang="en-US" noProof="0" dirty="0"/>
          </a:p>
        </p:txBody>
      </p:sp>
      <p:sp>
        <p:nvSpPr>
          <p:cNvPr id="20" name="Text Placeholder 3">
            <a:extLst>
              <a:ext uri="{FF2B5EF4-FFF2-40B4-BE49-F238E27FC236}">
                <a16:creationId xmlns:a16="http://schemas.microsoft.com/office/drawing/2014/main" id="{C535F2AB-153E-44A9-97BE-00553BEC1770}"/>
              </a:ext>
            </a:extLst>
          </p:cNvPr>
          <p:cNvSpPr>
            <a:spLocks noGrp="1"/>
          </p:cNvSpPr>
          <p:nvPr>
            <p:ph type="body" sz="half" idx="2"/>
          </p:nvPr>
        </p:nvSpPr>
        <p:spPr>
          <a:xfrm>
            <a:off x="839788" y="2057400"/>
            <a:ext cx="3932237" cy="3811588"/>
          </a:xfrm>
        </p:spPr>
        <p:txBody>
          <a:bodyPr/>
          <a:lstStyle>
            <a:lvl1pPr marL="0" indent="0">
              <a:buFont typeface="Arial" panose="020B0604020202020204" pitchFamily="34" charse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pic>
        <p:nvPicPr>
          <p:cNvPr id="9" name="Picture 8">
            <a:extLst>
              <a:ext uri="{FF2B5EF4-FFF2-40B4-BE49-F238E27FC236}">
                <a16:creationId xmlns:a16="http://schemas.microsoft.com/office/drawing/2014/main" id="{92F76E05-6C5B-4122-868A-648CB12C5157}"/>
              </a:ext>
            </a:extLst>
          </p:cNvPr>
          <p:cNvPicPr>
            <a:picLocks noChangeAspect="1"/>
          </p:cNvPicPr>
          <p:nvPr userDrawn="1"/>
        </p:nvPicPr>
        <p:blipFill>
          <a:blip r:embed="rId2"/>
          <a:stretch>
            <a:fillRect/>
          </a:stretch>
        </p:blipFill>
        <p:spPr>
          <a:xfrm>
            <a:off x="426333" y="6036795"/>
            <a:ext cx="728009" cy="728009"/>
          </a:xfrm>
          <a:prstGeom prst="ellipse">
            <a:avLst/>
          </a:prstGeom>
        </p:spPr>
      </p:pic>
    </p:spTree>
    <p:extLst>
      <p:ext uri="{BB962C8B-B14F-4D97-AF65-F5344CB8AC3E}">
        <p14:creationId xmlns:p14="http://schemas.microsoft.com/office/powerpoint/2010/main" val="339606651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9F866E5C-B8AA-4805-B232-831BA01AAF16}"/>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20" name="Freeform 5">
              <a:extLst>
                <a:ext uri="{FF2B5EF4-FFF2-40B4-BE49-F238E27FC236}">
                  <a16:creationId xmlns:a16="http://schemas.microsoft.com/office/drawing/2014/main" id="{F98614F0-2DA3-4F29-8CB3-D61424AC8506}"/>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2" name="Freeform 6">
              <a:extLst>
                <a:ext uri="{FF2B5EF4-FFF2-40B4-BE49-F238E27FC236}">
                  <a16:creationId xmlns:a16="http://schemas.microsoft.com/office/drawing/2014/main" id="{66D52F08-13EC-4AB4-BB79-89A5395A03B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23" name="Freeform 7">
              <a:extLst>
                <a:ext uri="{FF2B5EF4-FFF2-40B4-BE49-F238E27FC236}">
                  <a16:creationId xmlns:a16="http://schemas.microsoft.com/office/drawing/2014/main" id="{2544236D-8C3A-41EF-9A68-C84A8A7D0F5A}"/>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Title 1">
            <a:extLst>
              <a:ext uri="{FF2B5EF4-FFF2-40B4-BE49-F238E27FC236}">
                <a16:creationId xmlns:a16="http://schemas.microsoft.com/office/drawing/2014/main" id="{9009D5C6-6206-4291-8037-67DC025F0B4C}"/>
              </a:ext>
            </a:extLst>
          </p:cNvPr>
          <p:cNvSpPr>
            <a:spLocks noGrp="1"/>
          </p:cNvSpPr>
          <p:nvPr>
            <p:ph type="title"/>
          </p:nvPr>
        </p:nvSpPr>
        <p:spPr>
          <a:xfrm>
            <a:off x="839788" y="457200"/>
            <a:ext cx="3932237" cy="1600200"/>
          </a:xfrm>
        </p:spPr>
        <p:txBody>
          <a:bodyPr anchor="b"/>
          <a:lstStyle>
            <a:lvl1pPr>
              <a:defRPr sz="3200"/>
            </a:lvl1pPr>
          </a:lstStyle>
          <a:p>
            <a:r>
              <a:rPr lang="en-US" noProof="0" dirty="0"/>
              <a:t>Click to edit Master title style</a:t>
            </a:r>
          </a:p>
        </p:txBody>
      </p:sp>
      <p:sp>
        <p:nvSpPr>
          <p:cNvPr id="17" name="Text Placeholder 3">
            <a:extLst>
              <a:ext uri="{FF2B5EF4-FFF2-40B4-BE49-F238E27FC236}">
                <a16:creationId xmlns:a16="http://schemas.microsoft.com/office/drawing/2014/main" id="{BEB643FD-AA85-4A43-8EBD-AFD10DD987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a:t>Click to edit Master text styles</a:t>
            </a:r>
          </a:p>
        </p:txBody>
      </p:sp>
      <p:sp>
        <p:nvSpPr>
          <p:cNvPr id="18" name="Content Placeholder 2">
            <a:extLst>
              <a:ext uri="{FF2B5EF4-FFF2-40B4-BE49-F238E27FC236}">
                <a16:creationId xmlns:a16="http://schemas.microsoft.com/office/drawing/2014/main" id="{9001F313-F798-43BE-AFF0-A68C84C3640D}"/>
              </a:ext>
            </a:extLst>
          </p:cNvPr>
          <p:cNvSpPr>
            <a:spLocks noGrp="1"/>
          </p:cNvSpPr>
          <p:nvPr>
            <p:ph idx="1"/>
          </p:nvPr>
        </p:nvSpPr>
        <p:spPr>
          <a:xfrm>
            <a:off x="5183188" y="457201"/>
            <a:ext cx="6172200" cy="54038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pic>
        <p:nvPicPr>
          <p:cNvPr id="21" name="Picture 20">
            <a:extLst>
              <a:ext uri="{FF2B5EF4-FFF2-40B4-BE49-F238E27FC236}">
                <a16:creationId xmlns:a16="http://schemas.microsoft.com/office/drawing/2014/main" id="{C38CF56F-54B7-4AE5-A702-A1FF90D0C97A}"/>
              </a:ext>
            </a:extLst>
          </p:cNvPr>
          <p:cNvPicPr>
            <a:picLocks noChangeAspect="1"/>
          </p:cNvPicPr>
          <p:nvPr userDrawn="1"/>
        </p:nvPicPr>
        <p:blipFill>
          <a:blip r:embed="rId2"/>
          <a:stretch>
            <a:fillRect/>
          </a:stretch>
        </p:blipFill>
        <p:spPr>
          <a:xfrm>
            <a:off x="475783" y="5961439"/>
            <a:ext cx="728009" cy="728009"/>
          </a:xfrm>
          <a:prstGeom prst="ellipse">
            <a:avLst/>
          </a:prstGeom>
        </p:spPr>
      </p:pic>
    </p:spTree>
    <p:extLst>
      <p:ext uri="{BB962C8B-B14F-4D97-AF65-F5344CB8AC3E}">
        <p14:creationId xmlns:p14="http://schemas.microsoft.com/office/powerpoint/2010/main" val="40257416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C54FD9-728D-440B-9562-EE5068B06F50}" type="datetimeFigureOut">
              <a:rPr lang="en-GB" smtClean="0"/>
              <a:t>18/10/2020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789FA68-3D22-4ABD-8F7E-DE4B2E6614E9}" type="slidenum">
              <a:rPr lang="en-GB" smtClean="0"/>
              <a:t>‹#›</a:t>
            </a:fld>
            <a:endParaRPr lang="en-GB"/>
          </a:p>
        </p:txBody>
      </p:sp>
    </p:spTree>
    <p:extLst>
      <p:ext uri="{BB962C8B-B14F-4D97-AF65-F5344CB8AC3E}">
        <p14:creationId xmlns:p14="http://schemas.microsoft.com/office/powerpoint/2010/main" val="2873192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2_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84328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3024566" y="2726063"/>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7418207" y="2724028"/>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7622635" y="2803771"/>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3228994" y="2805806"/>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6768898"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3174064" y="2876129"/>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7567705" y="2874094"/>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101974" y="4576763"/>
            <a:ext cx="1825554"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7259651" y="4592060"/>
            <a:ext cx="193445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pic>
        <p:nvPicPr>
          <p:cNvPr id="39" name="Picture 38">
            <a:extLst>
              <a:ext uri="{FF2B5EF4-FFF2-40B4-BE49-F238E27FC236}">
                <a16:creationId xmlns:a16="http://schemas.microsoft.com/office/drawing/2014/main" id="{121378CF-708B-4069-BB36-C5F654BFEC71}"/>
              </a:ext>
            </a:extLst>
          </p:cNvPr>
          <p:cNvPicPr>
            <a:picLocks noChangeAspect="1"/>
          </p:cNvPicPr>
          <p:nvPr userDrawn="1"/>
        </p:nvPicPr>
        <p:blipFill>
          <a:blip r:embed="rId2"/>
          <a:stretch>
            <a:fillRect/>
          </a:stretch>
        </p:blipFill>
        <p:spPr>
          <a:xfrm>
            <a:off x="9547366" y="74015"/>
            <a:ext cx="1182402" cy="1182402"/>
          </a:xfrm>
          <a:prstGeom prst="ellipse">
            <a:avLst/>
          </a:prstGeom>
        </p:spPr>
      </p:pic>
      <p:sp>
        <p:nvSpPr>
          <p:cNvPr id="33" name="Oval 32">
            <a:extLst>
              <a:ext uri="{FF2B5EF4-FFF2-40B4-BE49-F238E27FC236}">
                <a16:creationId xmlns:a16="http://schemas.microsoft.com/office/drawing/2014/main" id="{069D987C-FBC7-453B-8396-8125409A7386}"/>
              </a:ext>
            </a:extLst>
          </p:cNvPr>
          <p:cNvSpPr/>
          <p:nvPr userDrawn="1"/>
        </p:nvSpPr>
        <p:spPr>
          <a:xfrm>
            <a:off x="5205600" y="2711353"/>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34" name="Freeform: Shape 33">
            <a:extLst>
              <a:ext uri="{FF2B5EF4-FFF2-40B4-BE49-F238E27FC236}">
                <a16:creationId xmlns:a16="http://schemas.microsoft.com/office/drawing/2014/main" id="{98D79727-BDD1-481C-8C0A-9BF31462AC23}"/>
              </a:ext>
            </a:extLst>
          </p:cNvPr>
          <p:cNvSpPr/>
          <p:nvPr userDrawn="1"/>
        </p:nvSpPr>
        <p:spPr>
          <a:xfrm>
            <a:off x="5410028" y="2791096"/>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0" name="Picture Placeholder 2">
            <a:extLst>
              <a:ext uri="{FF2B5EF4-FFF2-40B4-BE49-F238E27FC236}">
                <a16:creationId xmlns:a16="http://schemas.microsoft.com/office/drawing/2014/main" id="{1C7FDE05-2D7B-4599-BBF1-9CE34C6C5081}"/>
              </a:ext>
            </a:extLst>
          </p:cNvPr>
          <p:cNvSpPr>
            <a:spLocks noGrp="1"/>
          </p:cNvSpPr>
          <p:nvPr>
            <p:ph type="pic" sz="quarter" idx="22"/>
          </p:nvPr>
        </p:nvSpPr>
        <p:spPr>
          <a:xfrm>
            <a:off x="5355098" y="2861419"/>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41" name="Oval 40">
            <a:extLst>
              <a:ext uri="{FF2B5EF4-FFF2-40B4-BE49-F238E27FC236}">
                <a16:creationId xmlns:a16="http://schemas.microsoft.com/office/drawing/2014/main" id="{A401258C-F775-4159-BB07-3C7328AA62A0}"/>
              </a:ext>
            </a:extLst>
          </p:cNvPr>
          <p:cNvSpPr/>
          <p:nvPr userDrawn="1"/>
        </p:nvSpPr>
        <p:spPr>
          <a:xfrm>
            <a:off x="9732054" y="2733281"/>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2" name="Freeform: Shape 41">
            <a:extLst>
              <a:ext uri="{FF2B5EF4-FFF2-40B4-BE49-F238E27FC236}">
                <a16:creationId xmlns:a16="http://schemas.microsoft.com/office/drawing/2014/main" id="{6FF92BF2-6FCD-40D9-8181-E2C8B8612FAF}"/>
              </a:ext>
            </a:extLst>
          </p:cNvPr>
          <p:cNvSpPr/>
          <p:nvPr userDrawn="1"/>
        </p:nvSpPr>
        <p:spPr>
          <a:xfrm>
            <a:off x="9936482" y="2828963"/>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3" name="Picture Placeholder 2">
            <a:extLst>
              <a:ext uri="{FF2B5EF4-FFF2-40B4-BE49-F238E27FC236}">
                <a16:creationId xmlns:a16="http://schemas.microsoft.com/office/drawing/2014/main" id="{5C074D32-0951-4E4F-A45F-ED99FB8AAE28}"/>
              </a:ext>
            </a:extLst>
          </p:cNvPr>
          <p:cNvSpPr>
            <a:spLocks noGrp="1"/>
          </p:cNvSpPr>
          <p:nvPr>
            <p:ph type="pic" sz="quarter" idx="23"/>
          </p:nvPr>
        </p:nvSpPr>
        <p:spPr>
          <a:xfrm>
            <a:off x="9881552" y="2883347"/>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44" name="Oval 43">
            <a:extLst>
              <a:ext uri="{FF2B5EF4-FFF2-40B4-BE49-F238E27FC236}">
                <a16:creationId xmlns:a16="http://schemas.microsoft.com/office/drawing/2014/main" id="{450F3EE3-27CE-4363-9AEA-94D5E7A73759}"/>
              </a:ext>
            </a:extLst>
          </p:cNvPr>
          <p:cNvSpPr/>
          <p:nvPr userDrawn="1"/>
        </p:nvSpPr>
        <p:spPr>
          <a:xfrm>
            <a:off x="730614" y="2711353"/>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5" name="Freeform: Shape 44">
            <a:extLst>
              <a:ext uri="{FF2B5EF4-FFF2-40B4-BE49-F238E27FC236}">
                <a16:creationId xmlns:a16="http://schemas.microsoft.com/office/drawing/2014/main" id="{D9D299CC-A0CD-4B51-B040-C93655BF6EF2}"/>
              </a:ext>
            </a:extLst>
          </p:cNvPr>
          <p:cNvSpPr/>
          <p:nvPr userDrawn="1"/>
        </p:nvSpPr>
        <p:spPr>
          <a:xfrm>
            <a:off x="935042" y="2791096"/>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6" name="Picture Placeholder 2">
            <a:extLst>
              <a:ext uri="{FF2B5EF4-FFF2-40B4-BE49-F238E27FC236}">
                <a16:creationId xmlns:a16="http://schemas.microsoft.com/office/drawing/2014/main" id="{B8A811D1-183C-4E88-809D-37B1C2F297AB}"/>
              </a:ext>
            </a:extLst>
          </p:cNvPr>
          <p:cNvSpPr>
            <a:spLocks noGrp="1"/>
          </p:cNvSpPr>
          <p:nvPr>
            <p:ph type="pic" sz="quarter" idx="24"/>
          </p:nvPr>
        </p:nvSpPr>
        <p:spPr>
          <a:xfrm>
            <a:off x="880112" y="2861419"/>
            <a:ext cx="1430337" cy="1430337"/>
          </a:xfrm>
          <a:prstGeom prst="ellipse">
            <a:avLst/>
          </a:prstGeom>
          <a:solidFill>
            <a:schemeClr val="bg2"/>
          </a:solidFill>
        </p:spPr>
        <p:txBody>
          <a:bodyPr anchor="ctr">
            <a:normAutofit/>
          </a:bodyPr>
          <a:lstStyle>
            <a:lvl1pPr marL="0" indent="0" algn="ctr">
              <a:buNone/>
              <a:defRPr sz="2000"/>
            </a:lvl1pPr>
          </a:lstStyle>
          <a:p>
            <a:r>
              <a:rPr lang="en-US" noProof="0" dirty="0"/>
              <a:t>Click icon to add picture</a:t>
            </a:r>
          </a:p>
        </p:txBody>
      </p:sp>
      <p:sp>
        <p:nvSpPr>
          <p:cNvPr id="47" name="Content Placeholder 2">
            <a:extLst>
              <a:ext uri="{FF2B5EF4-FFF2-40B4-BE49-F238E27FC236}">
                <a16:creationId xmlns:a16="http://schemas.microsoft.com/office/drawing/2014/main" id="{C28DDC54-C9BC-42BE-A4BB-ACC4DBD09884}"/>
              </a:ext>
            </a:extLst>
          </p:cNvPr>
          <p:cNvSpPr>
            <a:spLocks noGrp="1"/>
          </p:cNvSpPr>
          <p:nvPr>
            <p:ph idx="25" hasCustomPrompt="1"/>
          </p:nvPr>
        </p:nvSpPr>
        <p:spPr>
          <a:xfrm>
            <a:off x="9586291" y="4573999"/>
            <a:ext cx="1939173"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8" name="Content Placeholder 2">
            <a:extLst>
              <a:ext uri="{FF2B5EF4-FFF2-40B4-BE49-F238E27FC236}">
                <a16:creationId xmlns:a16="http://schemas.microsoft.com/office/drawing/2014/main" id="{C4BE3C3A-6E51-46A0-A475-DD0F4AC4D944}"/>
              </a:ext>
            </a:extLst>
          </p:cNvPr>
          <p:cNvSpPr>
            <a:spLocks noGrp="1"/>
          </p:cNvSpPr>
          <p:nvPr>
            <p:ph idx="26" hasCustomPrompt="1"/>
          </p:nvPr>
        </p:nvSpPr>
        <p:spPr>
          <a:xfrm>
            <a:off x="2776290" y="4573999"/>
            <a:ext cx="1939173"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49" name="Content Placeholder 2">
            <a:extLst>
              <a:ext uri="{FF2B5EF4-FFF2-40B4-BE49-F238E27FC236}">
                <a16:creationId xmlns:a16="http://schemas.microsoft.com/office/drawing/2014/main" id="{FF53D5CA-E268-4FED-8147-E6B3EC0CB99E}"/>
              </a:ext>
            </a:extLst>
          </p:cNvPr>
          <p:cNvSpPr>
            <a:spLocks noGrp="1"/>
          </p:cNvSpPr>
          <p:nvPr>
            <p:ph idx="27" hasCustomPrompt="1"/>
          </p:nvPr>
        </p:nvSpPr>
        <p:spPr>
          <a:xfrm>
            <a:off x="504784" y="4573999"/>
            <a:ext cx="1939173"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Tree>
    <p:extLst>
      <p:ext uri="{BB962C8B-B14F-4D97-AF65-F5344CB8AC3E}">
        <p14:creationId xmlns:p14="http://schemas.microsoft.com/office/powerpoint/2010/main" val="1290668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FEE9886-36F0-4E06-A3A6-D8F00B0665A1}"/>
              </a:ext>
            </a:extLst>
          </p:cNvPr>
          <p:cNvSpPr>
            <a:spLocks noGrp="1"/>
          </p:cNvSpPr>
          <p:nvPr>
            <p:ph idx="1"/>
          </p:nvPr>
        </p:nvSpPr>
        <p:spPr>
          <a:xfrm>
            <a:off x="538960" y="1825625"/>
            <a:ext cx="4914189" cy="4135560"/>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grpSp>
        <p:nvGrpSpPr>
          <p:cNvPr id="10" name="Group 9">
            <a:extLst>
              <a:ext uri="{FF2B5EF4-FFF2-40B4-BE49-F238E27FC236}">
                <a16:creationId xmlns:a16="http://schemas.microsoft.com/office/drawing/2014/main" id="{42E17FB3-B5C4-4B3A-A57B-C6493A9D0C66}"/>
              </a:ext>
            </a:extLst>
          </p:cNvPr>
          <p:cNvGrpSpPr/>
          <p:nvPr userDrawn="1"/>
        </p:nvGrpSpPr>
        <p:grpSpPr>
          <a:xfrm rot="8650774">
            <a:off x="5037655" y="4336093"/>
            <a:ext cx="1905000" cy="2354263"/>
            <a:chOff x="11114088" y="2241550"/>
            <a:chExt cx="1905000" cy="2354263"/>
          </a:xfrm>
          <a:solidFill>
            <a:schemeClr val="bg2"/>
          </a:solidFill>
        </p:grpSpPr>
        <p:sp>
          <p:nvSpPr>
            <p:cNvPr id="11" name="Freeform 5">
              <a:extLst>
                <a:ext uri="{FF2B5EF4-FFF2-40B4-BE49-F238E27FC236}">
                  <a16:creationId xmlns:a16="http://schemas.microsoft.com/office/drawing/2014/main" id="{DCA6C454-F761-4265-BB5E-DFD947CC3592}"/>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2" name="Freeform 6">
              <a:extLst>
                <a:ext uri="{FF2B5EF4-FFF2-40B4-BE49-F238E27FC236}">
                  <a16:creationId xmlns:a16="http://schemas.microsoft.com/office/drawing/2014/main" id="{6B853B2F-9E1C-4AC4-9344-8610498D5B52}"/>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7">
              <a:extLst>
                <a:ext uri="{FF2B5EF4-FFF2-40B4-BE49-F238E27FC236}">
                  <a16:creationId xmlns:a16="http://schemas.microsoft.com/office/drawing/2014/main" id="{B7FCC84B-2235-4948-8277-8363DFC691A4}"/>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3" name="Picture Placeholder 22">
            <a:extLst>
              <a:ext uri="{FF2B5EF4-FFF2-40B4-BE49-F238E27FC236}">
                <a16:creationId xmlns:a16="http://schemas.microsoft.com/office/drawing/2014/main" id="{26619E66-5354-4D60-8529-27917AC037C0}"/>
              </a:ext>
            </a:extLst>
          </p:cNvPr>
          <p:cNvSpPr>
            <a:spLocks noGrp="1"/>
          </p:cNvSpPr>
          <p:nvPr>
            <p:ph type="pic" sz="quarter" idx="13"/>
          </p:nvPr>
        </p:nvSpPr>
        <p:spPr>
          <a:xfrm>
            <a:off x="5884648" y="0"/>
            <a:ext cx="6307353" cy="5780372"/>
          </a:xfrm>
          <a:custGeom>
            <a:avLst/>
            <a:gdLst>
              <a:gd name="connsiteX0" fmla="*/ 760444 w 6307353"/>
              <a:gd name="connsiteY0" fmla="*/ 0 h 5780372"/>
              <a:gd name="connsiteX1" fmla="*/ 6307353 w 6307353"/>
              <a:gd name="connsiteY1" fmla="*/ 0 h 5780372"/>
              <a:gd name="connsiteX2" fmla="*/ 6307353 w 6307353"/>
              <a:gd name="connsiteY2" fmla="*/ 4515612 h 5780372"/>
              <a:gd name="connsiteX3" fmla="*/ 6110746 w 6307353"/>
              <a:gd name="connsiteY3" fmla="*/ 4731934 h 5780372"/>
              <a:gd name="connsiteX4" fmla="*/ 3579592 w 6307353"/>
              <a:gd name="connsiteY4" fmla="*/ 5780372 h 5780372"/>
              <a:gd name="connsiteX5" fmla="*/ 0 w 6307353"/>
              <a:gd name="connsiteY5" fmla="*/ 2200780 h 5780372"/>
              <a:gd name="connsiteX6" fmla="*/ 611338 w 6307353"/>
              <a:gd name="connsiteY6" fmla="*/ 199396 h 578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07353" h="5780372">
                <a:moveTo>
                  <a:pt x="760444" y="0"/>
                </a:moveTo>
                <a:lnTo>
                  <a:pt x="6307353" y="0"/>
                </a:lnTo>
                <a:lnTo>
                  <a:pt x="6307353" y="4515612"/>
                </a:lnTo>
                <a:lnTo>
                  <a:pt x="6110746" y="4731934"/>
                </a:lnTo>
                <a:cubicBezTo>
                  <a:pt x="5462967" y="5379713"/>
                  <a:pt x="4568069" y="5780372"/>
                  <a:pt x="3579592" y="5780372"/>
                </a:cubicBezTo>
                <a:cubicBezTo>
                  <a:pt x="1602638" y="5780372"/>
                  <a:pt x="0" y="4177734"/>
                  <a:pt x="0" y="2200780"/>
                </a:cubicBezTo>
                <a:cubicBezTo>
                  <a:pt x="0" y="1459422"/>
                  <a:pt x="225371" y="770703"/>
                  <a:pt x="611338" y="199396"/>
                </a:cubicBezTo>
                <a:close/>
              </a:path>
            </a:pathLst>
          </a:custGeom>
          <a:solidFill>
            <a:schemeClr val="bg2"/>
          </a:solidFill>
        </p:spPr>
        <p:txBody>
          <a:bodyPr wrap="square" anchor="ctr">
            <a:noAutofit/>
          </a:bodyPr>
          <a:lstStyle>
            <a:lvl1pPr marL="0" indent="0" algn="ctr">
              <a:buNone/>
              <a:defRPr/>
            </a:lvl1pPr>
          </a:lstStyle>
          <a:p>
            <a:r>
              <a:rPr lang="en-US" noProof="0"/>
              <a:t>Click icon to add picture</a:t>
            </a:r>
            <a:endParaRPr lang="en-US" noProof="0" dirty="0"/>
          </a:p>
        </p:txBody>
      </p:sp>
      <p:sp>
        <p:nvSpPr>
          <p:cNvPr id="14" name="Title 1">
            <a:extLst>
              <a:ext uri="{FF2B5EF4-FFF2-40B4-BE49-F238E27FC236}">
                <a16:creationId xmlns:a16="http://schemas.microsoft.com/office/drawing/2014/main" id="{2E646B4F-6CCB-724C-9D5E-6D5770023939}"/>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endParaRPr lang="en-US" noProof="0" dirty="0"/>
          </a:p>
        </p:txBody>
      </p:sp>
      <p:pic>
        <p:nvPicPr>
          <p:cNvPr id="17" name="Picture 16">
            <a:extLst>
              <a:ext uri="{FF2B5EF4-FFF2-40B4-BE49-F238E27FC236}">
                <a16:creationId xmlns:a16="http://schemas.microsoft.com/office/drawing/2014/main" id="{68B6C0D3-7365-4C3B-A801-CE8A7A777DE6}"/>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169620843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Tree>
    <p:extLst>
      <p:ext uri="{BB962C8B-B14F-4D97-AF65-F5344CB8AC3E}">
        <p14:creationId xmlns:p14="http://schemas.microsoft.com/office/powerpoint/2010/main" val="21182763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AEFF61-DEAF-4881-BB36-A3B406C96BDF}"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19380035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7AEFF61-DEAF-4881-BB36-A3B406C96BDF}"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19845082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E7AEFF61-DEAF-4881-BB36-A3B406C96BDF}"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18276614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7AEFF61-DEAF-4881-BB36-A3B406C96BDF}" type="datetimeFigureOut">
              <a:rPr lang="en-GB" smtClean="0"/>
              <a:t>18/10/2020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321980997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E7AEFF61-DEAF-4881-BB36-A3B406C96BDF}" type="datetimeFigureOut">
              <a:rPr lang="en-GB" smtClean="0"/>
              <a:t>18/10/2020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190711416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7AEFF61-DEAF-4881-BB36-A3B406C96BDF}" type="datetimeFigureOut">
              <a:rPr lang="en-GB" smtClean="0"/>
              <a:t>18/10/2020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12356720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AEFF61-DEAF-4881-BB36-A3B406C96BDF}"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13638171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E7AEFF61-DEAF-4881-BB36-A3B406C96BDF}" type="datetimeFigureOut">
              <a:rPr lang="en-GB" smtClean="0"/>
              <a:t>18/10/2020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32113501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AEFF61-DEAF-4881-BB36-A3B406C96BDF}"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80167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0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499595"/>
            <a:ext cx="4937211" cy="1325563"/>
          </a:xfrm>
        </p:spPr>
        <p:txBody>
          <a:bodyPr lIns="0" tIns="0" rIns="0" bIns="0">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538960" y="1825625"/>
            <a:ext cx="4914189" cy="4219767"/>
          </a:xfrm>
        </p:spPr>
        <p:txBody>
          <a:bodyPr lIns="0" tIns="0" rIns="0" bIns="0">
            <a:noAutofit/>
          </a:bodyPr>
          <a:lstStyle>
            <a:lvl1pPr>
              <a:defRPr sz="2400"/>
            </a:lvl1pPr>
            <a:lvl2pPr>
              <a:defRPr sz="2000"/>
            </a:lvl2pPr>
            <a:lvl3pPr>
              <a:defRPr sz="1800"/>
            </a:lvl3pPr>
            <a:lvl4pPr>
              <a:defRPr sz="1600"/>
            </a:lvl4pPr>
            <a:lvl5pPr>
              <a:defRPr sz="1600"/>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14" name="Rectangle 13">
            <a:extLst>
              <a:ext uri="{FF2B5EF4-FFF2-40B4-BE49-F238E27FC236}">
                <a16:creationId xmlns:a16="http://schemas.microsoft.com/office/drawing/2014/main" id="{9D415693-E2CB-4DB4-B07C-2F96B0CAB302}"/>
              </a:ext>
            </a:extLst>
          </p:cNvPr>
          <p:cNvSpPr/>
          <p:nvPr userDrawn="1"/>
        </p:nvSpPr>
        <p:spPr>
          <a:xfrm>
            <a:off x="7854462" y="988536"/>
            <a:ext cx="4329129" cy="4880927"/>
          </a:xfrm>
          <a:prstGeom prst="rect">
            <a:avLst/>
          </a:prstGeom>
          <a:solidFill>
            <a:srgbClr val="048FA2"/>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14C1BF67-E354-4E04-8F94-BABF2B7D1AFB}"/>
              </a:ext>
            </a:extLst>
          </p:cNvPr>
          <p:cNvSpPr/>
          <p:nvPr userDrawn="1"/>
        </p:nvSpPr>
        <p:spPr>
          <a:xfrm>
            <a:off x="5107816" y="633613"/>
            <a:ext cx="5571908" cy="5571906"/>
          </a:xfrm>
          <a:prstGeom prst="ellipse">
            <a:avLst/>
          </a:prstGeom>
          <a:solidFill>
            <a:schemeClr val="bg2">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8" name="Picture Placeholder 5">
            <a:extLst>
              <a:ext uri="{FF2B5EF4-FFF2-40B4-BE49-F238E27FC236}">
                <a16:creationId xmlns:a16="http://schemas.microsoft.com/office/drawing/2014/main" id="{FF6AC390-6F85-4B64-AE7A-E8E0D8FC89CF}"/>
              </a:ext>
            </a:extLst>
          </p:cNvPr>
          <p:cNvSpPr>
            <a:spLocks noGrp="1"/>
          </p:cNvSpPr>
          <p:nvPr>
            <p:ph type="pic" sz="quarter" idx="13"/>
          </p:nvPr>
        </p:nvSpPr>
        <p:spPr>
          <a:xfrm>
            <a:off x="5455212" y="988536"/>
            <a:ext cx="4884848" cy="4884848"/>
          </a:xfrm>
          <a:prstGeom prst="ellipse">
            <a:avLst/>
          </a:prstGeom>
          <a:solidFill>
            <a:schemeClr val="bg1">
              <a:lumMod val="85000"/>
            </a:schemeClr>
          </a:solidFill>
        </p:spPr>
        <p:txBody>
          <a:bodyPr anchor="ctr"/>
          <a:lstStyle>
            <a:lvl1pPr marL="0" indent="0" algn="ctr">
              <a:buNone/>
              <a:defRPr/>
            </a:lvl1pPr>
          </a:lstStyle>
          <a:p>
            <a:r>
              <a:rPr lang="en-US" noProof="0"/>
              <a:t>Click icon to add picture</a:t>
            </a:r>
            <a:endParaRPr lang="en-US" noProof="0" dirty="0"/>
          </a:p>
        </p:txBody>
      </p:sp>
      <p:pic>
        <p:nvPicPr>
          <p:cNvPr id="11" name="Picture 10">
            <a:extLst>
              <a:ext uri="{FF2B5EF4-FFF2-40B4-BE49-F238E27FC236}">
                <a16:creationId xmlns:a16="http://schemas.microsoft.com/office/drawing/2014/main" id="{01A4C648-0E2D-4FFA-BA1C-DA431AAC8DF9}"/>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19699861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E7AEFF61-DEAF-4881-BB36-A3B406C96BDF}" type="datetimeFigureOut">
              <a:rPr lang="en-GB" smtClean="0"/>
              <a:t>18/10/2020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4CEFD7C-9439-4635-9ED2-7364715DF53E}" type="slidenum">
              <a:rPr lang="en-GB" smtClean="0"/>
              <a:t>‹#›</a:t>
            </a:fld>
            <a:endParaRPr lang="en-GB"/>
          </a:p>
        </p:txBody>
      </p:sp>
    </p:spTree>
    <p:extLst>
      <p:ext uri="{BB962C8B-B14F-4D97-AF65-F5344CB8AC3E}">
        <p14:creationId xmlns:p14="http://schemas.microsoft.com/office/powerpoint/2010/main" val="208195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03">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12E4E194-63F1-4D43-AC02-75733DF045E9}"/>
              </a:ext>
            </a:extLst>
          </p:cNvPr>
          <p:cNvSpPr/>
          <p:nvPr userDrawn="1"/>
        </p:nvSpPr>
        <p:spPr>
          <a:xfrm>
            <a:off x="8308181"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Oval 21">
            <a:extLst>
              <a:ext uri="{FF2B5EF4-FFF2-40B4-BE49-F238E27FC236}">
                <a16:creationId xmlns:a16="http://schemas.microsoft.com/office/drawing/2014/main" id="{E799E3E2-888B-2343-9A63-F84C03265CB5}"/>
              </a:ext>
            </a:extLst>
          </p:cNvPr>
          <p:cNvSpPr>
            <a:spLocks noChangeAspect="1"/>
          </p:cNvSpPr>
          <p:nvPr userDrawn="1"/>
        </p:nvSpPr>
        <p:spPr>
          <a:xfrm>
            <a:off x="9833702" y="1823757"/>
            <a:ext cx="832104" cy="832104"/>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3" name="Picture Placeholder 11">
            <a:extLst>
              <a:ext uri="{FF2B5EF4-FFF2-40B4-BE49-F238E27FC236}">
                <a16:creationId xmlns:a16="http://schemas.microsoft.com/office/drawing/2014/main" id="{8FEDE8EF-5B7A-A741-9A56-D365CAE01B62}"/>
              </a:ext>
            </a:extLst>
          </p:cNvPr>
          <p:cNvSpPr>
            <a:spLocks noGrp="1"/>
          </p:cNvSpPr>
          <p:nvPr>
            <p:ph type="pic" sz="quarter" idx="19" hasCustomPrompt="1"/>
          </p:nvPr>
        </p:nvSpPr>
        <p:spPr>
          <a:xfrm>
            <a:off x="9998318"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sp>
        <p:nvSpPr>
          <p:cNvPr id="9" name="Rectangle 8">
            <a:extLst>
              <a:ext uri="{FF2B5EF4-FFF2-40B4-BE49-F238E27FC236}">
                <a16:creationId xmlns:a16="http://schemas.microsoft.com/office/drawing/2014/main" id="{3755C1FB-E61C-4BBC-8179-D34908DEA1B6}"/>
              </a:ext>
            </a:extLst>
          </p:cNvPr>
          <p:cNvSpPr/>
          <p:nvPr userDrawn="1"/>
        </p:nvSpPr>
        <p:spPr>
          <a:xfrm>
            <a:off x="0" y="1630018"/>
            <a:ext cx="3883819" cy="43732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Oval 3">
            <a:extLst>
              <a:ext uri="{FF2B5EF4-FFF2-40B4-BE49-F238E27FC236}">
                <a16:creationId xmlns:a16="http://schemas.microsoft.com/office/drawing/2014/main" id="{8C1E0992-271E-4948-9461-C7AA54AF8FEA}"/>
              </a:ext>
            </a:extLst>
          </p:cNvPr>
          <p:cNvSpPr>
            <a:spLocks noChangeAspect="1"/>
          </p:cNvSpPr>
          <p:nvPr userDrawn="1"/>
        </p:nvSpPr>
        <p:spPr>
          <a:xfrm>
            <a:off x="1526011" y="1823757"/>
            <a:ext cx="832104" cy="832104"/>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219126" y="3207024"/>
            <a:ext cx="3445566"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6" name="Picture Placeholder 5">
            <a:extLst>
              <a:ext uri="{FF2B5EF4-FFF2-40B4-BE49-F238E27FC236}">
                <a16:creationId xmlns:a16="http://schemas.microsoft.com/office/drawing/2014/main" id="{35B71D50-AA4B-4E0C-8F6A-0F64F2C8A8C7}"/>
              </a:ext>
            </a:extLst>
          </p:cNvPr>
          <p:cNvSpPr>
            <a:spLocks noGrp="1"/>
          </p:cNvSpPr>
          <p:nvPr>
            <p:ph type="pic" sz="quarter" idx="13"/>
          </p:nvPr>
        </p:nvSpPr>
        <p:spPr>
          <a:xfrm>
            <a:off x="3883819" y="1630018"/>
            <a:ext cx="4424362" cy="4373217"/>
          </a:xfrm>
          <a:solidFill>
            <a:schemeClr val="bg2">
              <a:lumMod val="90000"/>
            </a:schemeClr>
          </a:solidFill>
        </p:spPr>
        <p:txBody>
          <a:bodyPr anchor="ctr"/>
          <a:lstStyle>
            <a:lvl1pPr marL="0" indent="0" algn="ctr">
              <a:buNone/>
              <a:defRPr/>
            </a:lvl1pPr>
          </a:lstStyle>
          <a:p>
            <a:r>
              <a:rPr lang="en-US" noProof="0"/>
              <a:t>Click icon to add picture</a:t>
            </a:r>
            <a:endParaRPr lang="en-US" noProof="0" dirty="0"/>
          </a:p>
        </p:txBody>
      </p:sp>
      <p:sp>
        <p:nvSpPr>
          <p:cNvPr id="17" name="Content Placeholder 2">
            <a:extLst>
              <a:ext uri="{FF2B5EF4-FFF2-40B4-BE49-F238E27FC236}">
                <a16:creationId xmlns:a16="http://schemas.microsoft.com/office/drawing/2014/main" id="{147C9C38-5B17-467D-B581-EF28ECB11E80}"/>
              </a:ext>
            </a:extLst>
          </p:cNvPr>
          <p:cNvSpPr>
            <a:spLocks noGrp="1"/>
          </p:cNvSpPr>
          <p:nvPr>
            <p:ph idx="14" hasCustomPrompt="1"/>
          </p:nvPr>
        </p:nvSpPr>
        <p:spPr>
          <a:xfrm>
            <a:off x="8527490" y="3207024"/>
            <a:ext cx="3445200" cy="2504663"/>
          </a:xfrm>
        </p:spPr>
        <p:txBody>
          <a:bodyPr lIns="0" tIns="0" rIns="0" bIns="0">
            <a:norm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219126"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1" name="Content Placeholder 2">
            <a:extLst>
              <a:ext uri="{FF2B5EF4-FFF2-40B4-BE49-F238E27FC236}">
                <a16:creationId xmlns:a16="http://schemas.microsoft.com/office/drawing/2014/main" id="{F694448B-800C-40EF-8F61-18C018E8374C}"/>
              </a:ext>
            </a:extLst>
          </p:cNvPr>
          <p:cNvSpPr>
            <a:spLocks noGrp="1"/>
          </p:cNvSpPr>
          <p:nvPr>
            <p:ph idx="16" hasCustomPrompt="1"/>
          </p:nvPr>
        </p:nvSpPr>
        <p:spPr>
          <a:xfrm>
            <a:off x="8527124" y="2711636"/>
            <a:ext cx="3445566" cy="495389"/>
          </a:xfrm>
        </p:spPr>
        <p:txBody>
          <a:bodyPr lIns="0" tIns="0" rIns="0" bIns="0" anchor="ctr">
            <a:noAutofit/>
          </a:bodyPr>
          <a:lstStyle>
            <a:lvl1pPr marL="0" indent="0" algn="ctr">
              <a:buNone/>
              <a:defRPr sz="1800" b="1" cap="all" baseline="0">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2" name="Picture Placeholder 11">
            <a:extLst>
              <a:ext uri="{FF2B5EF4-FFF2-40B4-BE49-F238E27FC236}">
                <a16:creationId xmlns:a16="http://schemas.microsoft.com/office/drawing/2014/main" id="{483B974E-5202-4EAD-9D55-4129C84BAE87}"/>
              </a:ext>
            </a:extLst>
          </p:cNvPr>
          <p:cNvSpPr>
            <a:spLocks noGrp="1"/>
          </p:cNvSpPr>
          <p:nvPr>
            <p:ph type="pic" sz="quarter" idx="17" hasCustomPrompt="1"/>
          </p:nvPr>
        </p:nvSpPr>
        <p:spPr>
          <a:xfrm>
            <a:off x="1690627" y="1988373"/>
            <a:ext cx="502873" cy="502873"/>
          </a:xfrm>
          <a:prstGeom prst="rect">
            <a:avLst/>
          </a:prstGeom>
          <a:noFill/>
        </p:spPr>
        <p:txBody>
          <a:bodyPr lIns="0" rIns="0" anchor="ctr">
            <a:noAutofit/>
          </a:bodyPr>
          <a:lstStyle>
            <a:lvl1pPr marL="0" indent="0" algn="ctr">
              <a:buNone/>
              <a:defRPr sz="1100">
                <a:solidFill>
                  <a:schemeClr val="bg1"/>
                </a:solidFill>
              </a:defRPr>
            </a:lvl1pPr>
          </a:lstStyle>
          <a:p>
            <a:r>
              <a:rPr lang="en-US" noProof="0" dirty="0"/>
              <a:t>icon</a:t>
            </a:r>
          </a:p>
        </p:txBody>
      </p:sp>
      <p:pic>
        <p:nvPicPr>
          <p:cNvPr id="18" name="Picture 17">
            <a:extLst>
              <a:ext uri="{FF2B5EF4-FFF2-40B4-BE49-F238E27FC236}">
                <a16:creationId xmlns:a16="http://schemas.microsoft.com/office/drawing/2014/main" id="{6095DFA9-A0EC-4216-A304-B0E6A670330B}"/>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1741033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Layout">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1B6EB0C6-606C-4AFB-8FF8-AB43606B95BD}"/>
              </a:ext>
            </a:extLst>
          </p:cNvPr>
          <p:cNvSpPr/>
          <p:nvPr userDrawn="1"/>
        </p:nvSpPr>
        <p:spPr>
          <a:xfrm>
            <a:off x="6599236" y="4707908"/>
            <a:ext cx="5592763"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Rectangle 3">
            <a:extLst>
              <a:ext uri="{FF2B5EF4-FFF2-40B4-BE49-F238E27FC236}">
                <a16:creationId xmlns:a16="http://schemas.microsoft.com/office/drawing/2014/main" id="{25CE6D5A-A5C0-4B12-A26A-691D5743FA5C}"/>
              </a:ext>
            </a:extLst>
          </p:cNvPr>
          <p:cNvSpPr/>
          <p:nvPr userDrawn="1"/>
        </p:nvSpPr>
        <p:spPr>
          <a:xfrm>
            <a:off x="-82063" y="1648186"/>
            <a:ext cx="5709139" cy="10064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32970CD0-696D-4313-96BA-4AA72C813BD0}"/>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a:t>Click to edit Master title style</a:t>
            </a:r>
          </a:p>
        </p:txBody>
      </p:sp>
      <p:sp>
        <p:nvSpPr>
          <p:cNvPr id="3" name="Content Placeholder 2">
            <a:extLst>
              <a:ext uri="{FF2B5EF4-FFF2-40B4-BE49-F238E27FC236}">
                <a16:creationId xmlns:a16="http://schemas.microsoft.com/office/drawing/2014/main" id="{0FEE9886-36F0-4E06-A3A6-D8F00B0665A1}"/>
              </a:ext>
            </a:extLst>
          </p:cNvPr>
          <p:cNvSpPr>
            <a:spLocks noGrp="1"/>
          </p:cNvSpPr>
          <p:nvPr>
            <p:ph idx="1" hasCustomPrompt="1"/>
          </p:nvPr>
        </p:nvSpPr>
        <p:spPr>
          <a:xfrm>
            <a:off x="680934" y="2863158"/>
            <a:ext cx="4074002" cy="2846648"/>
          </a:xfrm>
        </p:spPr>
        <p:txBody>
          <a:bodyPr lIns="0" tIns="0" rIns="0" bIns="0">
            <a:noAutofit/>
          </a:bodyPr>
          <a:lstStyle>
            <a:lvl1pPr marL="0" indent="0" algn="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15" name="Oval 14">
            <a:extLst>
              <a:ext uri="{FF2B5EF4-FFF2-40B4-BE49-F238E27FC236}">
                <a16:creationId xmlns:a16="http://schemas.microsoft.com/office/drawing/2014/main" id="{EF515B4A-CB20-4847-8E00-0DD66F1FEBB4}"/>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6" name="Slide Number Placeholder 5">
            <a:extLst>
              <a:ext uri="{FF2B5EF4-FFF2-40B4-BE49-F238E27FC236}">
                <a16:creationId xmlns:a16="http://schemas.microsoft.com/office/drawing/2014/main" id="{996B64B9-1DF0-4EE9-BAB5-72AFA94B9AFD}"/>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20" name="Content Placeholder 2">
            <a:extLst>
              <a:ext uri="{FF2B5EF4-FFF2-40B4-BE49-F238E27FC236}">
                <a16:creationId xmlns:a16="http://schemas.microsoft.com/office/drawing/2014/main" id="{FEB88DD7-AEB5-4718-AF2D-28B5B91ED715}"/>
              </a:ext>
            </a:extLst>
          </p:cNvPr>
          <p:cNvSpPr>
            <a:spLocks noGrp="1"/>
          </p:cNvSpPr>
          <p:nvPr>
            <p:ph idx="15" hasCustomPrompt="1"/>
          </p:nvPr>
        </p:nvSpPr>
        <p:spPr>
          <a:xfrm>
            <a:off x="1309370" y="1903728"/>
            <a:ext cx="3445566" cy="495389"/>
          </a:xfrm>
        </p:spPr>
        <p:txBody>
          <a:bodyPr lIns="0" tIns="0" rIns="0" bIns="0" anchor="ctr">
            <a:noAutofit/>
          </a:bodyPr>
          <a:lstStyle>
            <a:lvl1pPr marL="0" indent="0" algn="r">
              <a:buNone/>
              <a:defRPr sz="1800" b="1" cap="all" baseline="0">
                <a:solidFill>
                  <a:schemeClr val="accent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01 comes here</a:t>
            </a:r>
          </a:p>
        </p:txBody>
      </p:sp>
      <p:sp>
        <p:nvSpPr>
          <p:cNvPr id="23" name="Content Placeholder 2">
            <a:extLst>
              <a:ext uri="{FF2B5EF4-FFF2-40B4-BE49-F238E27FC236}">
                <a16:creationId xmlns:a16="http://schemas.microsoft.com/office/drawing/2014/main" id="{E5123CE7-2F8A-489B-BD99-0C2A33ADF49A}"/>
              </a:ext>
            </a:extLst>
          </p:cNvPr>
          <p:cNvSpPr>
            <a:spLocks noGrp="1"/>
          </p:cNvSpPr>
          <p:nvPr>
            <p:ph idx="19" hasCustomPrompt="1"/>
          </p:nvPr>
        </p:nvSpPr>
        <p:spPr>
          <a:xfrm>
            <a:off x="7327918" y="1648186"/>
            <a:ext cx="4074002" cy="2834508"/>
          </a:xfrm>
        </p:spPr>
        <p:txBody>
          <a:bodyPr lIns="0" tIns="0" rIns="0" bIns="0" anchor="b">
            <a:no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Edit Master text styles</a:t>
            </a:r>
          </a:p>
        </p:txBody>
      </p:sp>
      <p:sp>
        <p:nvSpPr>
          <p:cNvPr id="25" name="Content Placeholder 2">
            <a:extLst>
              <a:ext uri="{FF2B5EF4-FFF2-40B4-BE49-F238E27FC236}">
                <a16:creationId xmlns:a16="http://schemas.microsoft.com/office/drawing/2014/main" id="{07730BCF-AC2A-4FEC-8F01-63964DB444CF}"/>
              </a:ext>
            </a:extLst>
          </p:cNvPr>
          <p:cNvSpPr>
            <a:spLocks noGrp="1"/>
          </p:cNvSpPr>
          <p:nvPr>
            <p:ph idx="20" hasCustomPrompt="1"/>
          </p:nvPr>
        </p:nvSpPr>
        <p:spPr>
          <a:xfrm>
            <a:off x="7475709" y="4963450"/>
            <a:ext cx="3445566" cy="495389"/>
          </a:xfrm>
        </p:spPr>
        <p:txBody>
          <a:bodyPr lIns="0" tIns="0" rIns="0" bIns="0" anchor="ctr">
            <a:noAutofit/>
          </a:bodyPr>
          <a:lstStyle>
            <a:lvl1pPr marL="0" indent="0" algn="l">
              <a:buNone/>
              <a:defRPr sz="1800" b="1" cap="all" baseline="0">
                <a:solidFill>
                  <a:schemeClr val="accent3"/>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Topic 02 comes here</a:t>
            </a:r>
          </a:p>
        </p:txBody>
      </p:sp>
      <p:sp>
        <p:nvSpPr>
          <p:cNvPr id="21" name="Oval 20">
            <a:extLst>
              <a:ext uri="{FF2B5EF4-FFF2-40B4-BE49-F238E27FC236}">
                <a16:creationId xmlns:a16="http://schemas.microsoft.com/office/drawing/2014/main" id="{919C8692-230B-D543-A7F7-4FD61B04D1C6}"/>
              </a:ext>
            </a:extLst>
          </p:cNvPr>
          <p:cNvSpPr>
            <a:spLocks noChangeAspect="1"/>
          </p:cNvSpPr>
          <p:nvPr userDrawn="1"/>
        </p:nvSpPr>
        <p:spPr>
          <a:xfrm>
            <a:off x="5084763" y="1652762"/>
            <a:ext cx="1001899" cy="1001899"/>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Picture Placeholder 11">
            <a:extLst>
              <a:ext uri="{FF2B5EF4-FFF2-40B4-BE49-F238E27FC236}">
                <a16:creationId xmlns:a16="http://schemas.microsoft.com/office/drawing/2014/main" id="{E150BFC7-A11D-CC46-B5A2-8BD93C269506}"/>
              </a:ext>
            </a:extLst>
          </p:cNvPr>
          <p:cNvSpPr>
            <a:spLocks noGrp="1"/>
          </p:cNvSpPr>
          <p:nvPr>
            <p:ph type="pic" sz="quarter" idx="21" hasCustomPrompt="1"/>
          </p:nvPr>
        </p:nvSpPr>
        <p:spPr>
          <a:xfrm>
            <a:off x="5282969" y="1850968"/>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sp>
        <p:nvSpPr>
          <p:cNvPr id="28" name="Oval 27">
            <a:extLst>
              <a:ext uri="{FF2B5EF4-FFF2-40B4-BE49-F238E27FC236}">
                <a16:creationId xmlns:a16="http://schemas.microsoft.com/office/drawing/2014/main" id="{F95B55F4-B501-3440-8904-A1C7F049CBE8}"/>
              </a:ext>
            </a:extLst>
          </p:cNvPr>
          <p:cNvSpPr>
            <a:spLocks noChangeAspect="1"/>
          </p:cNvSpPr>
          <p:nvPr userDrawn="1"/>
        </p:nvSpPr>
        <p:spPr>
          <a:xfrm>
            <a:off x="6100576" y="4707907"/>
            <a:ext cx="1001899" cy="1001899"/>
          </a:xfrm>
          <a:prstGeom prst="ellipse">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9" name="Picture Placeholder 11">
            <a:extLst>
              <a:ext uri="{FF2B5EF4-FFF2-40B4-BE49-F238E27FC236}">
                <a16:creationId xmlns:a16="http://schemas.microsoft.com/office/drawing/2014/main" id="{F2116994-BE3E-6A43-9C15-E71BA8EC821F}"/>
              </a:ext>
            </a:extLst>
          </p:cNvPr>
          <p:cNvSpPr>
            <a:spLocks noGrp="1"/>
          </p:cNvSpPr>
          <p:nvPr>
            <p:ph type="pic" sz="quarter" idx="22" hasCustomPrompt="1"/>
          </p:nvPr>
        </p:nvSpPr>
        <p:spPr>
          <a:xfrm>
            <a:off x="6298782" y="4906113"/>
            <a:ext cx="605487" cy="605487"/>
          </a:xfrm>
          <a:prstGeom prst="rect">
            <a:avLst/>
          </a:prstGeom>
          <a:noFill/>
        </p:spPr>
        <p:txBody>
          <a:bodyPr lIns="0" rIns="0" anchor="ctr">
            <a:normAutofit/>
          </a:bodyPr>
          <a:lstStyle>
            <a:lvl1pPr marL="0" indent="0" algn="ctr">
              <a:buNone/>
              <a:defRPr sz="1100">
                <a:solidFill>
                  <a:schemeClr val="bg1"/>
                </a:solidFill>
              </a:defRPr>
            </a:lvl1pPr>
          </a:lstStyle>
          <a:p>
            <a:r>
              <a:rPr lang="en-US" noProof="0" dirty="0"/>
              <a:t>icon</a:t>
            </a:r>
          </a:p>
        </p:txBody>
      </p:sp>
      <p:pic>
        <p:nvPicPr>
          <p:cNvPr id="17" name="Picture 16">
            <a:extLst>
              <a:ext uri="{FF2B5EF4-FFF2-40B4-BE49-F238E27FC236}">
                <a16:creationId xmlns:a16="http://schemas.microsoft.com/office/drawing/2014/main" id="{06AE4E02-311C-4CE1-B100-0E1C8A610D6C}"/>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891400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04B31150-A166-4DB3-A898-2154C9665891}"/>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12" name="Freeform 5">
              <a:extLst>
                <a:ext uri="{FF2B5EF4-FFF2-40B4-BE49-F238E27FC236}">
                  <a16:creationId xmlns:a16="http://schemas.microsoft.com/office/drawing/2014/main" id="{1C1A95BC-42CA-4166-918D-DF4306881408}"/>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3" name="Freeform 6">
              <a:extLst>
                <a:ext uri="{FF2B5EF4-FFF2-40B4-BE49-F238E27FC236}">
                  <a16:creationId xmlns:a16="http://schemas.microsoft.com/office/drawing/2014/main" id="{4B4D5F91-2158-4A30-B83C-5CC9CC6E5D4F}"/>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14" name="Freeform 7">
              <a:extLst>
                <a:ext uri="{FF2B5EF4-FFF2-40B4-BE49-F238E27FC236}">
                  <a16:creationId xmlns:a16="http://schemas.microsoft.com/office/drawing/2014/main" id="{C509E5D6-79CC-4E1D-AAF4-C6F28F3C1777}"/>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11150600" cy="920336"/>
          </a:xfrm>
        </p:spPr>
        <p:txBody>
          <a:bodyPr lIns="0" tIns="0" rIns="0" bIns="0" anchor="b">
            <a:noAutofit/>
          </a:bodyPr>
          <a:lstStyle>
            <a:lvl1pPr>
              <a:defRPr sz="3200" b="1" cap="all" baseline="0"/>
            </a:lvl1pPr>
          </a:lstStyle>
          <a:p>
            <a:r>
              <a:rPr lang="en-US" noProof="0" dirty="0"/>
              <a:t>Click to edit Master title style</a:t>
            </a:r>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a:solidFill>
            <a:srgbClr val="048FA2"/>
          </a:solidFill>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pic>
        <p:nvPicPr>
          <p:cNvPr id="15" name="Picture 14">
            <a:extLst>
              <a:ext uri="{FF2B5EF4-FFF2-40B4-BE49-F238E27FC236}">
                <a16:creationId xmlns:a16="http://schemas.microsoft.com/office/drawing/2014/main" id="{0D68B4B6-19EB-4BF4-9BD3-3C334EF12486}"/>
              </a:ext>
            </a:extLst>
          </p:cNvPr>
          <p:cNvPicPr>
            <a:picLocks noChangeAspect="1"/>
          </p:cNvPicPr>
          <p:nvPr userDrawn="1"/>
        </p:nvPicPr>
        <p:blipFill>
          <a:blip r:embed="rId2"/>
          <a:stretch>
            <a:fillRect/>
          </a:stretch>
        </p:blipFill>
        <p:spPr>
          <a:xfrm>
            <a:off x="315955" y="6045392"/>
            <a:ext cx="728009" cy="728009"/>
          </a:xfrm>
          <a:prstGeom prst="ellipse">
            <a:avLst/>
          </a:prstGeom>
        </p:spPr>
      </p:pic>
    </p:spTree>
    <p:extLst>
      <p:ext uri="{BB962C8B-B14F-4D97-AF65-F5344CB8AC3E}">
        <p14:creationId xmlns:p14="http://schemas.microsoft.com/office/powerpoint/2010/main" val="156476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am Slide">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431CD316-21C7-4FA9-A45A-374D6AE71ED5}"/>
              </a:ext>
            </a:extLst>
          </p:cNvPr>
          <p:cNvGrpSpPr/>
          <p:nvPr userDrawn="1"/>
        </p:nvGrpSpPr>
        <p:grpSpPr>
          <a:xfrm rot="8650774" flipH="1" flipV="1">
            <a:off x="7430044" y="-1843126"/>
            <a:ext cx="4436224" cy="5482435"/>
            <a:chOff x="11114088" y="2241550"/>
            <a:chExt cx="1905000" cy="2354263"/>
          </a:xfrm>
          <a:solidFill>
            <a:schemeClr val="bg2">
              <a:alpha val="53000"/>
            </a:schemeClr>
          </a:solidFill>
        </p:grpSpPr>
        <p:sp>
          <p:nvSpPr>
            <p:cNvPr id="36" name="Freeform 5">
              <a:extLst>
                <a:ext uri="{FF2B5EF4-FFF2-40B4-BE49-F238E27FC236}">
                  <a16:creationId xmlns:a16="http://schemas.microsoft.com/office/drawing/2014/main" id="{E107D9FB-3967-4583-A9DA-6787AF71202C}"/>
                </a:ext>
              </a:extLst>
            </p:cNvPr>
            <p:cNvSpPr>
              <a:spLocks/>
            </p:cNvSpPr>
            <p:nvPr/>
          </p:nvSpPr>
          <p:spPr bwMode="auto">
            <a:xfrm>
              <a:off x="11114088" y="2241550"/>
              <a:ext cx="1905000" cy="2354263"/>
            </a:xfrm>
            <a:custGeom>
              <a:avLst/>
              <a:gdLst>
                <a:gd name="T0" fmla="*/ 0 w 447"/>
                <a:gd name="T1" fmla="*/ 264 h 553"/>
                <a:gd name="T2" fmla="*/ 141 w 447"/>
                <a:gd name="T3" fmla="*/ 48 h 553"/>
                <a:gd name="T4" fmla="*/ 414 w 447"/>
                <a:gd name="T5" fmla="*/ 67 h 553"/>
                <a:gd name="T6" fmla="*/ 438 w 447"/>
                <a:gd name="T7" fmla="*/ 98 h 553"/>
                <a:gd name="T8" fmla="*/ 391 w 447"/>
                <a:gd name="T9" fmla="*/ 111 h 553"/>
                <a:gd name="T10" fmla="*/ 94 w 447"/>
                <a:gd name="T11" fmla="*/ 149 h 553"/>
                <a:gd name="T12" fmla="*/ 107 w 447"/>
                <a:gd name="T13" fmla="*/ 424 h 553"/>
                <a:gd name="T14" fmla="*/ 383 w 447"/>
                <a:gd name="T15" fmla="*/ 453 h 553"/>
                <a:gd name="T16" fmla="*/ 393 w 447"/>
                <a:gd name="T17" fmla="*/ 446 h 553"/>
                <a:gd name="T18" fmla="*/ 433 w 447"/>
                <a:gd name="T19" fmla="*/ 449 h 553"/>
                <a:gd name="T20" fmla="*/ 421 w 447"/>
                <a:gd name="T21" fmla="*/ 485 h 553"/>
                <a:gd name="T22" fmla="*/ 194 w 447"/>
                <a:gd name="T23" fmla="*/ 531 h 553"/>
                <a:gd name="T24" fmla="*/ 0 w 447"/>
                <a:gd name="T25" fmla="*/ 264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7" h="553">
                  <a:moveTo>
                    <a:pt x="0" y="264"/>
                  </a:moveTo>
                  <a:cubicBezTo>
                    <a:pt x="5" y="176"/>
                    <a:pt x="49" y="96"/>
                    <a:pt x="141" y="48"/>
                  </a:cubicBezTo>
                  <a:cubicBezTo>
                    <a:pt x="235" y="0"/>
                    <a:pt x="327" y="9"/>
                    <a:pt x="414" y="67"/>
                  </a:cubicBezTo>
                  <a:cubicBezTo>
                    <a:pt x="425" y="75"/>
                    <a:pt x="439" y="82"/>
                    <a:pt x="438" y="98"/>
                  </a:cubicBezTo>
                  <a:cubicBezTo>
                    <a:pt x="437" y="120"/>
                    <a:pt x="413" y="127"/>
                    <a:pt x="391" y="111"/>
                  </a:cubicBezTo>
                  <a:cubicBezTo>
                    <a:pt x="294" y="40"/>
                    <a:pt x="166" y="56"/>
                    <a:pt x="94" y="149"/>
                  </a:cubicBezTo>
                  <a:cubicBezTo>
                    <a:pt x="30" y="231"/>
                    <a:pt x="36" y="349"/>
                    <a:pt x="107" y="424"/>
                  </a:cubicBezTo>
                  <a:cubicBezTo>
                    <a:pt x="180" y="502"/>
                    <a:pt x="296" y="514"/>
                    <a:pt x="383" y="453"/>
                  </a:cubicBezTo>
                  <a:cubicBezTo>
                    <a:pt x="386" y="451"/>
                    <a:pt x="390" y="449"/>
                    <a:pt x="393" y="446"/>
                  </a:cubicBezTo>
                  <a:cubicBezTo>
                    <a:pt x="407" y="433"/>
                    <a:pt x="420" y="433"/>
                    <a:pt x="433" y="449"/>
                  </a:cubicBezTo>
                  <a:cubicBezTo>
                    <a:pt x="447" y="467"/>
                    <a:pt x="433" y="477"/>
                    <a:pt x="421" y="485"/>
                  </a:cubicBezTo>
                  <a:cubicBezTo>
                    <a:pt x="353" y="537"/>
                    <a:pt x="277" y="553"/>
                    <a:pt x="194" y="531"/>
                  </a:cubicBezTo>
                  <a:cubicBezTo>
                    <a:pt x="79" y="501"/>
                    <a:pt x="1" y="397"/>
                    <a:pt x="0" y="2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7" name="Freeform 6">
              <a:extLst>
                <a:ext uri="{FF2B5EF4-FFF2-40B4-BE49-F238E27FC236}">
                  <a16:creationId xmlns:a16="http://schemas.microsoft.com/office/drawing/2014/main" id="{138D5FEB-37FF-4F26-B625-CE2BE91FF21B}"/>
                </a:ext>
              </a:extLst>
            </p:cNvPr>
            <p:cNvSpPr>
              <a:spLocks/>
            </p:cNvSpPr>
            <p:nvPr/>
          </p:nvSpPr>
          <p:spPr bwMode="auto">
            <a:xfrm>
              <a:off x="11412538" y="2590800"/>
              <a:ext cx="835025" cy="1673225"/>
            </a:xfrm>
            <a:custGeom>
              <a:avLst/>
              <a:gdLst>
                <a:gd name="T0" fmla="*/ 0 w 196"/>
                <a:gd name="T1" fmla="*/ 198 h 393"/>
                <a:gd name="T2" fmla="*/ 157 w 196"/>
                <a:gd name="T3" fmla="*/ 8 h 393"/>
                <a:gd name="T4" fmla="*/ 192 w 196"/>
                <a:gd name="T5" fmla="*/ 22 h 393"/>
                <a:gd name="T6" fmla="*/ 167 w 196"/>
                <a:gd name="T7" fmla="*/ 56 h 393"/>
                <a:gd name="T8" fmla="*/ 48 w 196"/>
                <a:gd name="T9" fmla="*/ 198 h 393"/>
                <a:gd name="T10" fmla="*/ 170 w 196"/>
                <a:gd name="T11" fmla="*/ 339 h 393"/>
                <a:gd name="T12" fmla="*/ 193 w 196"/>
                <a:gd name="T13" fmla="*/ 372 h 393"/>
                <a:gd name="T14" fmla="*/ 160 w 196"/>
                <a:gd name="T15" fmla="*/ 387 h 393"/>
                <a:gd name="T16" fmla="*/ 0 w 196"/>
                <a:gd name="T17" fmla="*/ 198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6" h="393">
                  <a:moveTo>
                    <a:pt x="0" y="198"/>
                  </a:moveTo>
                  <a:cubicBezTo>
                    <a:pt x="0" y="103"/>
                    <a:pt x="64" y="26"/>
                    <a:pt x="157" y="8"/>
                  </a:cubicBezTo>
                  <a:cubicBezTo>
                    <a:pt x="171" y="6"/>
                    <a:pt x="188" y="0"/>
                    <a:pt x="192" y="22"/>
                  </a:cubicBezTo>
                  <a:cubicBezTo>
                    <a:pt x="196" y="41"/>
                    <a:pt x="190" y="52"/>
                    <a:pt x="167" y="56"/>
                  </a:cubicBezTo>
                  <a:cubicBezTo>
                    <a:pt x="95" y="70"/>
                    <a:pt x="47" y="129"/>
                    <a:pt x="48" y="198"/>
                  </a:cubicBezTo>
                  <a:cubicBezTo>
                    <a:pt x="48" y="267"/>
                    <a:pt x="97" y="325"/>
                    <a:pt x="170" y="339"/>
                  </a:cubicBezTo>
                  <a:cubicBezTo>
                    <a:pt x="191" y="343"/>
                    <a:pt x="195" y="354"/>
                    <a:pt x="193" y="372"/>
                  </a:cubicBezTo>
                  <a:cubicBezTo>
                    <a:pt x="190" y="393"/>
                    <a:pt x="174" y="389"/>
                    <a:pt x="160" y="387"/>
                  </a:cubicBezTo>
                  <a:cubicBezTo>
                    <a:pt x="70" y="375"/>
                    <a:pt x="0" y="293"/>
                    <a:pt x="0" y="19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sp>
          <p:nvSpPr>
            <p:cNvPr id="38" name="Freeform 7">
              <a:extLst>
                <a:ext uri="{FF2B5EF4-FFF2-40B4-BE49-F238E27FC236}">
                  <a16:creationId xmlns:a16="http://schemas.microsoft.com/office/drawing/2014/main" id="{6C2B67E8-673C-422C-B021-296E2E2B952D}"/>
                </a:ext>
              </a:extLst>
            </p:cNvPr>
            <p:cNvSpPr>
              <a:spLocks/>
            </p:cNvSpPr>
            <p:nvPr/>
          </p:nvSpPr>
          <p:spPr bwMode="auto">
            <a:xfrm>
              <a:off x="11728451" y="3071813"/>
              <a:ext cx="306388" cy="719138"/>
            </a:xfrm>
            <a:custGeom>
              <a:avLst/>
              <a:gdLst>
                <a:gd name="T0" fmla="*/ 0 w 72"/>
                <a:gd name="T1" fmla="*/ 84 h 169"/>
                <a:gd name="T2" fmla="*/ 20 w 72"/>
                <a:gd name="T3" fmla="*/ 20 h 169"/>
                <a:gd name="T4" fmla="*/ 42 w 72"/>
                <a:gd name="T5" fmla="*/ 9 h 169"/>
                <a:gd name="T6" fmla="*/ 62 w 72"/>
                <a:gd name="T7" fmla="*/ 44 h 169"/>
                <a:gd name="T8" fmla="*/ 62 w 72"/>
                <a:gd name="T9" fmla="*/ 125 h 169"/>
                <a:gd name="T10" fmla="*/ 43 w 72"/>
                <a:gd name="T11" fmla="*/ 159 h 169"/>
                <a:gd name="T12" fmla="*/ 20 w 72"/>
                <a:gd name="T13" fmla="*/ 148 h 169"/>
                <a:gd name="T14" fmla="*/ 0 w 72"/>
                <a:gd name="T15" fmla="*/ 84 h 16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2" h="169">
                  <a:moveTo>
                    <a:pt x="0" y="84"/>
                  </a:moveTo>
                  <a:cubicBezTo>
                    <a:pt x="2" y="62"/>
                    <a:pt x="6" y="39"/>
                    <a:pt x="20" y="20"/>
                  </a:cubicBezTo>
                  <a:cubicBezTo>
                    <a:pt x="25" y="13"/>
                    <a:pt x="31" y="0"/>
                    <a:pt x="42" y="9"/>
                  </a:cubicBezTo>
                  <a:cubicBezTo>
                    <a:pt x="53" y="18"/>
                    <a:pt x="72" y="25"/>
                    <a:pt x="62" y="44"/>
                  </a:cubicBezTo>
                  <a:cubicBezTo>
                    <a:pt x="47" y="72"/>
                    <a:pt x="47" y="97"/>
                    <a:pt x="62" y="125"/>
                  </a:cubicBezTo>
                  <a:cubicBezTo>
                    <a:pt x="72" y="143"/>
                    <a:pt x="53" y="151"/>
                    <a:pt x="43" y="159"/>
                  </a:cubicBezTo>
                  <a:cubicBezTo>
                    <a:pt x="31" y="169"/>
                    <a:pt x="25" y="156"/>
                    <a:pt x="20" y="148"/>
                  </a:cubicBezTo>
                  <a:cubicBezTo>
                    <a:pt x="6" y="129"/>
                    <a:pt x="2" y="107"/>
                    <a:pt x="0" y="8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noProof="0" dirty="0"/>
            </a:p>
          </p:txBody>
        </p:sp>
      </p:grpSp>
      <p:sp>
        <p:nvSpPr>
          <p:cNvPr id="23" name="Oval 22">
            <a:extLst>
              <a:ext uri="{FF2B5EF4-FFF2-40B4-BE49-F238E27FC236}">
                <a16:creationId xmlns:a16="http://schemas.microsoft.com/office/drawing/2014/main" id="{687010E4-ADF2-486D-8DF7-B0FF38C6DADF}"/>
              </a:ext>
            </a:extLst>
          </p:cNvPr>
          <p:cNvSpPr/>
          <p:nvPr userDrawn="1"/>
        </p:nvSpPr>
        <p:spPr>
          <a:xfrm>
            <a:off x="954140"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4" name="Oval 23">
            <a:extLst>
              <a:ext uri="{FF2B5EF4-FFF2-40B4-BE49-F238E27FC236}">
                <a16:creationId xmlns:a16="http://schemas.microsoft.com/office/drawing/2014/main" id="{9159AA79-2237-4A27-BBC2-D44032158D19}"/>
              </a:ext>
            </a:extLst>
          </p:cNvPr>
          <p:cNvSpPr/>
          <p:nvPr userDrawn="1"/>
        </p:nvSpPr>
        <p:spPr>
          <a:xfrm>
            <a:off x="3807539"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5" name="Oval 24">
            <a:extLst>
              <a:ext uri="{FF2B5EF4-FFF2-40B4-BE49-F238E27FC236}">
                <a16:creationId xmlns:a16="http://schemas.microsoft.com/office/drawing/2014/main" id="{0272B962-9566-42D2-B4C3-E7AA81884A83}"/>
              </a:ext>
            </a:extLst>
          </p:cNvPr>
          <p:cNvSpPr/>
          <p:nvPr userDrawn="1"/>
        </p:nvSpPr>
        <p:spPr>
          <a:xfrm>
            <a:off x="6646275"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6" name="Oval 25">
            <a:extLst>
              <a:ext uri="{FF2B5EF4-FFF2-40B4-BE49-F238E27FC236}">
                <a16:creationId xmlns:a16="http://schemas.microsoft.com/office/drawing/2014/main" id="{19733285-016C-4C38-816C-83D30C075C70}"/>
              </a:ext>
            </a:extLst>
          </p:cNvPr>
          <p:cNvSpPr/>
          <p:nvPr userDrawn="1"/>
        </p:nvSpPr>
        <p:spPr>
          <a:xfrm>
            <a:off x="9498658" y="1698469"/>
            <a:ext cx="1729332" cy="1729332"/>
          </a:xfrm>
          <a:prstGeom prst="ellipse">
            <a:avLst/>
          </a:prstGeom>
          <a:solidFill>
            <a:schemeClr val="tx1">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0" name="Freeform: Shape 19">
            <a:extLst>
              <a:ext uri="{FF2B5EF4-FFF2-40B4-BE49-F238E27FC236}">
                <a16:creationId xmlns:a16="http://schemas.microsoft.com/office/drawing/2014/main" id="{EF40DBA4-AB63-4B47-B37F-BCC3D59B5392}"/>
              </a:ext>
            </a:extLst>
          </p:cNvPr>
          <p:cNvSpPr/>
          <p:nvPr userDrawn="1"/>
        </p:nvSpPr>
        <p:spPr>
          <a:xfrm>
            <a:off x="4011967"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1" name="Freeform: Shape 20">
            <a:extLst>
              <a:ext uri="{FF2B5EF4-FFF2-40B4-BE49-F238E27FC236}">
                <a16:creationId xmlns:a16="http://schemas.microsoft.com/office/drawing/2014/main" id="{33EF0AFB-D099-4FF1-8963-7DA87268867F}"/>
              </a:ext>
            </a:extLst>
          </p:cNvPr>
          <p:cNvSpPr/>
          <p:nvPr userDrawn="1"/>
        </p:nvSpPr>
        <p:spPr>
          <a:xfrm>
            <a:off x="6850703"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2" name="Freeform: Shape 21">
            <a:extLst>
              <a:ext uri="{FF2B5EF4-FFF2-40B4-BE49-F238E27FC236}">
                <a16:creationId xmlns:a16="http://schemas.microsoft.com/office/drawing/2014/main" id="{6872C96E-9AF3-4FA0-8180-C213C7F2209E}"/>
              </a:ext>
            </a:extLst>
          </p:cNvPr>
          <p:cNvSpPr/>
          <p:nvPr userDrawn="1"/>
        </p:nvSpPr>
        <p:spPr>
          <a:xfrm>
            <a:off x="9703086"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7" name="Freeform: Shape 16">
            <a:extLst>
              <a:ext uri="{FF2B5EF4-FFF2-40B4-BE49-F238E27FC236}">
                <a16:creationId xmlns:a16="http://schemas.microsoft.com/office/drawing/2014/main" id="{3A08BE29-CFA5-4E0D-9DBE-A430AE1B8072}"/>
              </a:ext>
            </a:extLst>
          </p:cNvPr>
          <p:cNvSpPr/>
          <p:nvPr userDrawn="1"/>
        </p:nvSpPr>
        <p:spPr>
          <a:xfrm>
            <a:off x="1158568" y="1778212"/>
            <a:ext cx="1320476" cy="362088"/>
          </a:xfrm>
          <a:custGeom>
            <a:avLst/>
            <a:gdLst>
              <a:gd name="connsiteX0" fmla="*/ 660238 w 1320476"/>
              <a:gd name="connsiteY0" fmla="*/ 0 h 362088"/>
              <a:gd name="connsiteX1" fmla="*/ 1312051 w 1320476"/>
              <a:gd name="connsiteY1" fmla="*/ 346566 h 362088"/>
              <a:gd name="connsiteX2" fmla="*/ 1320476 w 1320476"/>
              <a:gd name="connsiteY2" fmla="*/ 362088 h 362088"/>
              <a:gd name="connsiteX3" fmla="*/ 0 w 1320476"/>
              <a:gd name="connsiteY3" fmla="*/ 362088 h 362088"/>
              <a:gd name="connsiteX4" fmla="*/ 8425 w 1320476"/>
              <a:gd name="connsiteY4" fmla="*/ 346566 h 362088"/>
              <a:gd name="connsiteX5" fmla="*/ 660238 w 1320476"/>
              <a:gd name="connsiteY5" fmla="*/ 0 h 362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0476" h="362088">
                <a:moveTo>
                  <a:pt x="660238" y="0"/>
                </a:moveTo>
                <a:cubicBezTo>
                  <a:pt x="931569" y="0"/>
                  <a:pt x="1170791" y="137473"/>
                  <a:pt x="1312051" y="346566"/>
                </a:cubicBezTo>
                <a:lnTo>
                  <a:pt x="1320476" y="362088"/>
                </a:lnTo>
                <a:lnTo>
                  <a:pt x="0" y="362088"/>
                </a:lnTo>
                <a:lnTo>
                  <a:pt x="8425" y="346566"/>
                </a:lnTo>
                <a:cubicBezTo>
                  <a:pt x="149685" y="137473"/>
                  <a:pt x="388907" y="0"/>
                  <a:pt x="660238"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Title 1">
            <a:extLst>
              <a:ext uri="{FF2B5EF4-FFF2-40B4-BE49-F238E27FC236}">
                <a16:creationId xmlns:a16="http://schemas.microsoft.com/office/drawing/2014/main" id="{B70E2287-0F7B-4DD3-A805-DB19BBF3C716}"/>
              </a:ext>
            </a:extLst>
          </p:cNvPr>
          <p:cNvSpPr>
            <a:spLocks noGrp="1"/>
          </p:cNvSpPr>
          <p:nvPr>
            <p:ph type="title"/>
          </p:nvPr>
        </p:nvSpPr>
        <p:spPr>
          <a:xfrm>
            <a:off x="515938" y="246621"/>
            <a:ext cx="6768898" cy="920336"/>
          </a:xfrm>
        </p:spPr>
        <p:txBody>
          <a:bodyPr lIns="0" tIns="0" rIns="0" bIns="0" anchor="b">
            <a:noAutofit/>
          </a:bodyPr>
          <a:lstStyle>
            <a:lvl1pPr>
              <a:defRPr sz="3200" b="1" cap="all" baseline="0"/>
            </a:lvl1pPr>
          </a:lstStyle>
          <a:p>
            <a:r>
              <a:rPr lang="en-US" noProof="0"/>
              <a:t>Click to edit Master title style</a:t>
            </a:r>
            <a:endParaRPr lang="en-US" noProof="0" dirty="0"/>
          </a:p>
        </p:txBody>
      </p:sp>
      <p:sp>
        <p:nvSpPr>
          <p:cNvPr id="9" name="Oval 8">
            <a:extLst>
              <a:ext uri="{FF2B5EF4-FFF2-40B4-BE49-F238E27FC236}">
                <a16:creationId xmlns:a16="http://schemas.microsoft.com/office/drawing/2014/main" id="{1B26B4BC-3D52-4C1C-85FB-226F0B5201F1}"/>
              </a:ext>
            </a:extLst>
          </p:cNvPr>
          <p:cNvSpPr/>
          <p:nvPr userDrawn="1"/>
        </p:nvSpPr>
        <p:spPr>
          <a:xfrm>
            <a:off x="11371669" y="6409397"/>
            <a:ext cx="280051" cy="280051"/>
          </a:xfrm>
          <a:prstGeom prst="ellipse">
            <a:avLst/>
          </a:prstGeom>
          <a:solidFill>
            <a:srgbClr val="048F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0" name="Slide Number Placeholder 5">
            <a:extLst>
              <a:ext uri="{FF2B5EF4-FFF2-40B4-BE49-F238E27FC236}">
                <a16:creationId xmlns:a16="http://schemas.microsoft.com/office/drawing/2014/main" id="{CEC6B25A-6AA2-46A7-84BE-5C907CA51B02}"/>
              </a:ext>
            </a:extLst>
          </p:cNvPr>
          <p:cNvSpPr>
            <a:spLocks noGrp="1"/>
          </p:cNvSpPr>
          <p:nvPr>
            <p:ph type="sldNum" sz="quarter" idx="12"/>
          </p:nvPr>
        </p:nvSpPr>
        <p:spPr>
          <a:xfrm>
            <a:off x="11363696" y="6455739"/>
            <a:ext cx="294460" cy="187367"/>
          </a:xfrm>
        </p:spPr>
        <p:txBody>
          <a:bodyPr lIns="0" tIns="0" rIns="0" bIns="0"/>
          <a:lstStyle>
            <a:lvl1pPr algn="ctr">
              <a:defRPr sz="900">
                <a:solidFill>
                  <a:schemeClr val="bg1"/>
                </a:solidFill>
                <a:latin typeface="+mn-lt"/>
              </a:defRPr>
            </a:lvl1pPr>
          </a:lstStyle>
          <a:p>
            <a:fld id="{9EC71654-96A5-4280-94F3-931C61A9F92C}" type="slidenum">
              <a:rPr lang="en-US" noProof="0" smtClean="0"/>
              <a:pPr/>
              <a:t>‹#›</a:t>
            </a:fld>
            <a:endParaRPr lang="en-US" noProof="0" dirty="0"/>
          </a:p>
        </p:txBody>
      </p:sp>
      <p:sp>
        <p:nvSpPr>
          <p:cNvPr id="3" name="Picture Placeholder 2">
            <a:extLst>
              <a:ext uri="{FF2B5EF4-FFF2-40B4-BE49-F238E27FC236}">
                <a16:creationId xmlns:a16="http://schemas.microsoft.com/office/drawing/2014/main" id="{B1B995BE-66C2-4379-885F-4BE069DA39E4}"/>
              </a:ext>
            </a:extLst>
          </p:cNvPr>
          <p:cNvSpPr>
            <a:spLocks noGrp="1"/>
          </p:cNvSpPr>
          <p:nvPr>
            <p:ph type="pic" sz="quarter" idx="13"/>
          </p:nvPr>
        </p:nvSpPr>
        <p:spPr>
          <a:xfrm>
            <a:off x="1103638"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1" name="Picture Placeholder 2">
            <a:extLst>
              <a:ext uri="{FF2B5EF4-FFF2-40B4-BE49-F238E27FC236}">
                <a16:creationId xmlns:a16="http://schemas.microsoft.com/office/drawing/2014/main" id="{9B56B6C6-9F3C-4E80-BBAD-280E697B895C}"/>
              </a:ext>
            </a:extLst>
          </p:cNvPr>
          <p:cNvSpPr>
            <a:spLocks noGrp="1"/>
          </p:cNvSpPr>
          <p:nvPr>
            <p:ph type="pic" sz="quarter" idx="14"/>
          </p:nvPr>
        </p:nvSpPr>
        <p:spPr>
          <a:xfrm>
            <a:off x="3957037"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2" name="Picture Placeholder 2">
            <a:extLst>
              <a:ext uri="{FF2B5EF4-FFF2-40B4-BE49-F238E27FC236}">
                <a16:creationId xmlns:a16="http://schemas.microsoft.com/office/drawing/2014/main" id="{54704160-1ED7-4B90-8963-0F887C73E94D}"/>
              </a:ext>
            </a:extLst>
          </p:cNvPr>
          <p:cNvSpPr>
            <a:spLocks noGrp="1"/>
          </p:cNvSpPr>
          <p:nvPr>
            <p:ph type="pic" sz="quarter" idx="15"/>
          </p:nvPr>
        </p:nvSpPr>
        <p:spPr>
          <a:xfrm>
            <a:off x="6795773"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13" name="Picture Placeholder 2">
            <a:extLst>
              <a:ext uri="{FF2B5EF4-FFF2-40B4-BE49-F238E27FC236}">
                <a16:creationId xmlns:a16="http://schemas.microsoft.com/office/drawing/2014/main" id="{36610597-6A76-4A06-82A5-A8FFC5BAEA0F}"/>
              </a:ext>
            </a:extLst>
          </p:cNvPr>
          <p:cNvSpPr>
            <a:spLocks noGrp="1"/>
          </p:cNvSpPr>
          <p:nvPr>
            <p:ph type="pic" sz="quarter" idx="16"/>
          </p:nvPr>
        </p:nvSpPr>
        <p:spPr>
          <a:xfrm>
            <a:off x="9648156" y="1848535"/>
            <a:ext cx="1430337" cy="1430337"/>
          </a:xfrm>
          <a:prstGeom prst="ellipse">
            <a:avLst/>
          </a:prstGeom>
          <a:solidFill>
            <a:schemeClr val="bg2"/>
          </a:solidFill>
        </p:spPr>
        <p:txBody>
          <a:bodyPr anchor="ctr">
            <a:normAutofit/>
          </a:bodyPr>
          <a:lstStyle>
            <a:lvl1pPr marL="0" indent="0" algn="ctr">
              <a:buNone/>
              <a:defRPr sz="2000"/>
            </a:lvl1pPr>
          </a:lstStyle>
          <a:p>
            <a:r>
              <a:rPr lang="en-US" noProof="0"/>
              <a:t>Click icon to add picture</a:t>
            </a:r>
            <a:endParaRPr lang="en-US" noProof="0" dirty="0"/>
          </a:p>
        </p:txBody>
      </p:sp>
      <p:sp>
        <p:nvSpPr>
          <p:cNvPr id="27" name="Content Placeholder 2">
            <a:extLst>
              <a:ext uri="{FF2B5EF4-FFF2-40B4-BE49-F238E27FC236}">
                <a16:creationId xmlns:a16="http://schemas.microsoft.com/office/drawing/2014/main" id="{FF56D2E5-86E4-473A-A62F-B7029E5B2558}"/>
              </a:ext>
            </a:extLst>
          </p:cNvPr>
          <p:cNvSpPr>
            <a:spLocks noGrp="1"/>
          </p:cNvSpPr>
          <p:nvPr>
            <p:ph idx="1"/>
          </p:nvPr>
        </p:nvSpPr>
        <p:spPr>
          <a:xfrm>
            <a:off x="524454"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28" name="Content Placeholder 2">
            <a:extLst>
              <a:ext uri="{FF2B5EF4-FFF2-40B4-BE49-F238E27FC236}">
                <a16:creationId xmlns:a16="http://schemas.microsoft.com/office/drawing/2014/main" id="{93934E34-6CC7-492D-9515-EBEC72EFF4CB}"/>
              </a:ext>
            </a:extLst>
          </p:cNvPr>
          <p:cNvSpPr>
            <a:spLocks noGrp="1"/>
          </p:cNvSpPr>
          <p:nvPr>
            <p:ph idx="17" hasCustomPrompt="1"/>
          </p:nvPr>
        </p:nvSpPr>
        <p:spPr>
          <a:xfrm>
            <a:off x="524454"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29" name="Content Placeholder 2">
            <a:extLst>
              <a:ext uri="{FF2B5EF4-FFF2-40B4-BE49-F238E27FC236}">
                <a16:creationId xmlns:a16="http://schemas.microsoft.com/office/drawing/2014/main" id="{E4E27467-A1AA-4773-AAB5-A96267FBD712}"/>
              </a:ext>
            </a:extLst>
          </p:cNvPr>
          <p:cNvSpPr>
            <a:spLocks noGrp="1"/>
          </p:cNvSpPr>
          <p:nvPr>
            <p:ph idx="18"/>
          </p:nvPr>
        </p:nvSpPr>
        <p:spPr>
          <a:xfrm>
            <a:off x="3377853"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0" name="Content Placeholder 2">
            <a:extLst>
              <a:ext uri="{FF2B5EF4-FFF2-40B4-BE49-F238E27FC236}">
                <a16:creationId xmlns:a16="http://schemas.microsoft.com/office/drawing/2014/main" id="{6CABD5EB-4A8B-448B-8ED1-B8B420815B2D}"/>
              </a:ext>
            </a:extLst>
          </p:cNvPr>
          <p:cNvSpPr>
            <a:spLocks noGrp="1"/>
          </p:cNvSpPr>
          <p:nvPr>
            <p:ph idx="19" hasCustomPrompt="1"/>
          </p:nvPr>
        </p:nvSpPr>
        <p:spPr>
          <a:xfrm>
            <a:off x="3377853"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1" name="Content Placeholder 2">
            <a:extLst>
              <a:ext uri="{FF2B5EF4-FFF2-40B4-BE49-F238E27FC236}">
                <a16:creationId xmlns:a16="http://schemas.microsoft.com/office/drawing/2014/main" id="{0D86883C-E501-47FF-AE1A-E9CE8B71B421}"/>
              </a:ext>
            </a:extLst>
          </p:cNvPr>
          <p:cNvSpPr>
            <a:spLocks noGrp="1"/>
          </p:cNvSpPr>
          <p:nvPr>
            <p:ph idx="20"/>
          </p:nvPr>
        </p:nvSpPr>
        <p:spPr>
          <a:xfrm>
            <a:off x="6216589"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2" name="Content Placeholder 2">
            <a:extLst>
              <a:ext uri="{FF2B5EF4-FFF2-40B4-BE49-F238E27FC236}">
                <a16:creationId xmlns:a16="http://schemas.microsoft.com/office/drawing/2014/main" id="{3683A037-F698-4CC9-904D-F377D71F690F}"/>
              </a:ext>
            </a:extLst>
          </p:cNvPr>
          <p:cNvSpPr>
            <a:spLocks noGrp="1"/>
          </p:cNvSpPr>
          <p:nvPr>
            <p:ph idx="21" hasCustomPrompt="1"/>
          </p:nvPr>
        </p:nvSpPr>
        <p:spPr>
          <a:xfrm>
            <a:off x="6216589"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sp>
        <p:nvSpPr>
          <p:cNvPr id="33" name="Content Placeholder 2">
            <a:extLst>
              <a:ext uri="{FF2B5EF4-FFF2-40B4-BE49-F238E27FC236}">
                <a16:creationId xmlns:a16="http://schemas.microsoft.com/office/drawing/2014/main" id="{0A095594-2B82-44ED-8C9B-DA7C4D3D2872}"/>
              </a:ext>
            </a:extLst>
          </p:cNvPr>
          <p:cNvSpPr>
            <a:spLocks noGrp="1"/>
          </p:cNvSpPr>
          <p:nvPr>
            <p:ph idx="22"/>
          </p:nvPr>
        </p:nvSpPr>
        <p:spPr>
          <a:xfrm>
            <a:off x="9068972" y="4052306"/>
            <a:ext cx="2588705" cy="1749005"/>
          </a:xfrm>
        </p:spPr>
        <p:txBody>
          <a:bodyPr lIns="0" tIns="0" rIns="0" bIns="0">
            <a:noAutofit/>
          </a:bodyPr>
          <a:lstStyle>
            <a:lvl1pPr marL="0" indent="0" algn="ctr">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a:t>Click to edit Master text styles</a:t>
            </a:r>
          </a:p>
        </p:txBody>
      </p:sp>
      <p:sp>
        <p:nvSpPr>
          <p:cNvPr id="34" name="Content Placeholder 2">
            <a:extLst>
              <a:ext uri="{FF2B5EF4-FFF2-40B4-BE49-F238E27FC236}">
                <a16:creationId xmlns:a16="http://schemas.microsoft.com/office/drawing/2014/main" id="{54CDD46A-22ED-48F5-9B5F-13B1B5C4B320}"/>
              </a:ext>
            </a:extLst>
          </p:cNvPr>
          <p:cNvSpPr>
            <a:spLocks noGrp="1"/>
          </p:cNvSpPr>
          <p:nvPr>
            <p:ph idx="23" hasCustomPrompt="1"/>
          </p:nvPr>
        </p:nvSpPr>
        <p:spPr>
          <a:xfrm>
            <a:off x="9068972" y="3539268"/>
            <a:ext cx="2588705" cy="495389"/>
          </a:xfrm>
        </p:spPr>
        <p:txBody>
          <a:bodyPr lIns="0" tIns="0" rIns="0" bIns="0" anchor="ctr">
            <a:noAutofit/>
          </a:bodyPr>
          <a:lstStyle>
            <a:lvl1pPr marL="0" indent="0" algn="ctr">
              <a:buNone/>
              <a:defRPr sz="1600" b="1" cap="all" baseline="0">
                <a:solidFill>
                  <a:srgbClr val="0D1D5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stStyle>
          <a:p>
            <a:pPr lvl="0"/>
            <a:r>
              <a:rPr lang="en-US" noProof="0" dirty="0"/>
              <a:t>Executive 01</a:t>
            </a:r>
          </a:p>
        </p:txBody>
      </p:sp>
      <p:pic>
        <p:nvPicPr>
          <p:cNvPr id="39" name="Picture 38">
            <a:extLst>
              <a:ext uri="{FF2B5EF4-FFF2-40B4-BE49-F238E27FC236}">
                <a16:creationId xmlns:a16="http://schemas.microsoft.com/office/drawing/2014/main" id="{121378CF-708B-4069-BB36-C5F654BFEC71}"/>
              </a:ext>
            </a:extLst>
          </p:cNvPr>
          <p:cNvPicPr>
            <a:picLocks noChangeAspect="1"/>
          </p:cNvPicPr>
          <p:nvPr userDrawn="1"/>
        </p:nvPicPr>
        <p:blipFill>
          <a:blip r:embed="rId2"/>
          <a:stretch>
            <a:fillRect/>
          </a:stretch>
        </p:blipFill>
        <p:spPr>
          <a:xfrm>
            <a:off x="9547366" y="74015"/>
            <a:ext cx="1182402" cy="1182402"/>
          </a:xfrm>
          <a:prstGeom prst="ellipse">
            <a:avLst/>
          </a:prstGeom>
        </p:spPr>
      </p:pic>
    </p:spTree>
    <p:extLst>
      <p:ext uri="{BB962C8B-B14F-4D97-AF65-F5344CB8AC3E}">
        <p14:creationId xmlns:p14="http://schemas.microsoft.com/office/powerpoint/2010/main" val="3876503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image" Target="../media/image8.png"/><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9.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10/18/2020</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28841-FAAE-4088-8724-A6359CCFB955}" type="slidenum">
              <a:rPr lang="en-US" smtClean="0"/>
              <a:pPr/>
              <a:t>‹#›</a:t>
            </a:fld>
            <a:endParaRPr lang="en-US" dirty="0"/>
          </a:p>
        </p:txBody>
      </p:sp>
    </p:spTree>
    <p:extLst>
      <p:ext uri="{BB962C8B-B14F-4D97-AF65-F5344CB8AC3E}">
        <p14:creationId xmlns:p14="http://schemas.microsoft.com/office/powerpoint/2010/main" val="234708230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0" r:id="rId4"/>
    <p:sldLayoutId id="2147483661" r:id="rId5"/>
    <p:sldLayoutId id="2147483662" r:id="rId6"/>
    <p:sldLayoutId id="2147483663" r:id="rId7"/>
    <p:sldLayoutId id="2147483654" r:id="rId8"/>
    <p:sldLayoutId id="2147483664" r:id="rId9"/>
    <p:sldLayoutId id="2147483665" r:id="rId10"/>
    <p:sldLayoutId id="2147483666" r:id="rId11"/>
    <p:sldLayoutId id="2147483667" r:id="rId12"/>
    <p:sldLayoutId id="2147483668" r:id="rId13"/>
    <p:sldLayoutId id="2147483669" r:id="rId14"/>
    <p:sldLayoutId id="2147483670" r:id="rId15"/>
    <p:sldLayoutId id="2147483671" r:id="rId16"/>
    <p:sldLayoutId id="2147483672" r:id="rId17"/>
    <p:sldLayoutId id="2147483673"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C4D7FA-B85E-4477-8C62-94955B340F1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dirty="0"/>
              <a:t>Click to edit Master title style</a:t>
            </a:r>
          </a:p>
        </p:txBody>
      </p:sp>
      <p:sp>
        <p:nvSpPr>
          <p:cNvPr id="3" name="Text Placeholder 2">
            <a:extLst>
              <a:ext uri="{FF2B5EF4-FFF2-40B4-BE49-F238E27FC236}">
                <a16:creationId xmlns:a16="http://schemas.microsoft.com/office/drawing/2014/main" id="{1F1226BB-3E56-4E7F-8172-7EC03C9F0B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D95D08EF-72FB-4F19-9916-65815A9CA99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1F27F-98F9-A147-8986-34441C7B752D}" type="datetime1">
              <a:rPr lang="en-US" noProof="0" smtClean="0"/>
              <a:t>10/18/2020</a:t>
            </a:fld>
            <a:endParaRPr lang="en-US" noProof="0" dirty="0"/>
          </a:p>
        </p:txBody>
      </p:sp>
      <p:sp>
        <p:nvSpPr>
          <p:cNvPr id="5" name="Footer Placeholder 4">
            <a:extLst>
              <a:ext uri="{FF2B5EF4-FFF2-40B4-BE49-F238E27FC236}">
                <a16:creationId xmlns:a16="http://schemas.microsoft.com/office/drawing/2014/main" id="{1365084D-BC85-4A55-BD80-93876AD101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6" name="Slide Number Placeholder 5">
            <a:extLst>
              <a:ext uri="{FF2B5EF4-FFF2-40B4-BE49-F238E27FC236}">
                <a16:creationId xmlns:a16="http://schemas.microsoft.com/office/drawing/2014/main" id="{45FDEF23-A140-4DD6-A0D0-A86BD4DF34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28841-FAAE-4088-8724-A6359CCFB955}" type="slidenum">
              <a:rPr lang="en-US" smtClean="0"/>
              <a:pPr/>
              <a:t>‹#›</a:t>
            </a:fld>
            <a:endParaRPr lang="en-US" dirty="0"/>
          </a:p>
        </p:txBody>
      </p:sp>
    </p:spTree>
    <p:extLst>
      <p:ext uri="{BB962C8B-B14F-4D97-AF65-F5344CB8AC3E}">
        <p14:creationId xmlns:p14="http://schemas.microsoft.com/office/powerpoint/2010/main" val="117270326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 id="2147483690" r:id="rId16"/>
    <p:sldLayoutId id="2147483691" r:id="rId17"/>
    <p:sldLayoutId id="2147483692" r:id="rId18"/>
    <p:sldLayoutId id="2147483693" r:id="rId19"/>
    <p:sldLayoutId id="2147483694" r:id="rId20"/>
    <p:sldLayoutId id="2147483695" r:id="rId21"/>
  </p:sldLayoutIdLst>
  <p:hf hdr="0" ftr="0" dt="0"/>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49">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7AEFF61-DEAF-4881-BB36-A3B406C96BDF}" type="datetimeFigureOut">
              <a:rPr lang="en-GB" smtClean="0"/>
              <a:t>18/10/2020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dirty="0"/>
              <a:t>www.stmarysprimary.org</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CEFD7C-9439-4635-9ED2-7364715DF53E}" type="slidenum">
              <a:rPr lang="en-GB" smtClean="0"/>
              <a:t>‹#›</a:t>
            </a:fld>
            <a:endParaRPr lang="en-GB"/>
          </a:p>
        </p:txBody>
      </p:sp>
      <p:pic>
        <p:nvPicPr>
          <p:cNvPr id="7" name="Picture 6"/>
          <p:cNvPicPr>
            <a:picLocks noChangeAspect="1"/>
          </p:cNvPicPr>
          <p:nvPr userDrawn="1"/>
        </p:nvPicPr>
        <p:blipFill>
          <a:blip r:embed="rId13"/>
          <a:stretch>
            <a:fillRect/>
          </a:stretch>
        </p:blipFill>
        <p:spPr>
          <a:xfrm>
            <a:off x="10676285" y="5936963"/>
            <a:ext cx="1115665" cy="749873"/>
          </a:xfrm>
          <a:prstGeom prst="rect">
            <a:avLst/>
          </a:prstGeom>
        </p:spPr>
      </p:pic>
      <p:pic>
        <p:nvPicPr>
          <p:cNvPr id="8" name="Picture 7"/>
          <p:cNvPicPr>
            <a:picLocks noChangeAspect="1"/>
          </p:cNvPicPr>
          <p:nvPr userDrawn="1"/>
        </p:nvPicPr>
        <p:blipFill>
          <a:blip r:embed="rId14"/>
          <a:stretch>
            <a:fillRect/>
          </a:stretch>
        </p:blipFill>
        <p:spPr>
          <a:xfrm>
            <a:off x="381000" y="5803875"/>
            <a:ext cx="1225402" cy="1030313"/>
          </a:xfrm>
          <a:prstGeom prst="rect">
            <a:avLst/>
          </a:prstGeom>
        </p:spPr>
      </p:pic>
    </p:spTree>
    <p:extLst>
      <p:ext uri="{BB962C8B-B14F-4D97-AF65-F5344CB8AC3E}">
        <p14:creationId xmlns:p14="http://schemas.microsoft.com/office/powerpoint/2010/main" val="2513386159"/>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hyperlink" Target="https://twitter.com/flexiblephonics?lang=en" TargetMode="External"/><Relationship Id="rId2" Type="http://schemas.openxmlformats.org/officeDocument/2006/relationships/hyperlink" Target="mailto:flexiblephonics@ucl.ac.uk?subject=Flexible%20Phonics" TargetMode="External"/><Relationship Id="rId1" Type="http://schemas.openxmlformats.org/officeDocument/2006/relationships/slideLayout" Target="../slideLayouts/slideLayout14.xml"/><Relationship Id="rId6" Type="http://schemas.openxmlformats.org/officeDocument/2006/relationships/image" Target="../media/image15.png"/><Relationship Id="rId5" Type="http://schemas.openxmlformats.org/officeDocument/2006/relationships/hyperlink" Target="https://educationendowmentfoundation.org.uk/projects-and-evaluation/projects/flexible-phonics/" TargetMode="Externa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0.xml"/></Relationships>
</file>

<file path=ppt/slides/_rels/slide22.xml.rels><?xml version="1.0" encoding="UTF-8" standalone="yes"?>
<Relationships xmlns="http://schemas.openxmlformats.org/package/2006/relationships"><Relationship Id="rId2" Type="http://schemas.openxmlformats.org/officeDocument/2006/relationships/hyperlink" Target="https://www.phonicsplay.co.uk/resources/phase/2/tricky-word-trucks" TargetMode="External"/><Relationship Id="rId1" Type="http://schemas.openxmlformats.org/officeDocument/2006/relationships/slideLayout" Target="../slideLayouts/slideLayout41.xml"/></Relationships>
</file>

<file path=ppt/slides/_rels/slide23.xml.rels><?xml version="1.0" encoding="UTF-8" standalone="yes"?>
<Relationships xmlns="http://schemas.openxmlformats.org/package/2006/relationships"><Relationship Id="rId3" Type="http://schemas.openxmlformats.org/officeDocument/2006/relationships/hyperlink" Target="https://smjs.sharepoint.com/:f:/s/StMarysandTTAResourceHub/EkRjnH4samxGsgKLBJLDGHIBEutuzxJj_38jDHvAnJX6Jg?e=i3YGQe" TargetMode="External"/><Relationship Id="rId2" Type="http://schemas.openxmlformats.org/officeDocument/2006/relationships/hyperlink" Target="mailto:a.Hutchinson@stmarysprimary.org" TargetMode="External"/><Relationship Id="rId1" Type="http://schemas.openxmlformats.org/officeDocument/2006/relationships/slideLayout" Target="../slideLayouts/slideLayout41.xml"/><Relationship Id="rId4" Type="http://schemas.openxmlformats.org/officeDocument/2006/relationships/hyperlink" Target="https://smjs.sharepoint.com/:f:/s/StMarysandTTAResourceHub/EmuNCU2ThhRPqSBxqMtJ3k0B5ecA1mV87O3h7FhzAoLDmQ?e=ZfYW9d"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schoolleaders.thekeysupport.com/curriculum-and-learning/assessment-primary/ks1-assessments/key-stage-1-sats-statutory-requirements/" TargetMode="External"/><Relationship Id="rId2" Type="http://schemas.openxmlformats.org/officeDocument/2006/relationships/hyperlink" Target="https://assets.publishing.service.gov.uk/government/uploads/system/uploads/attachment_data/file/914784/Administering_the_phonics_screening_check_to_year_2_pupils_in_the_2020_autumn_term_PDFA.pdf" TargetMode="Externa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hyperlink" Target="https://schoolleaders.thekeysupport.com/curriculum-and-learning/assessment-primary/ks1-assessments/key-stage-1-sats-statutory-requirements/" TargetMode="External"/><Relationship Id="rId2" Type="http://schemas.openxmlformats.org/officeDocument/2006/relationships/hyperlink" Target="https://assets.publishing.service.gov.uk/government/uploads/system/uploads/attachment_data/file/914784/Administering_the_phonics_screening_check_to_year_2_pupils_in_the_2020_autumn_term_PDFA.pdf" TargetMode="Externa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27.xml.rels><?xml version="1.0" encoding="UTF-8" standalone="yes"?>
<Relationships xmlns="http://schemas.openxmlformats.org/package/2006/relationships"><Relationship Id="rId3" Type="http://schemas.openxmlformats.org/officeDocument/2006/relationships/hyperlink" Target="https://schoolleaders.thekeysupport.com/curriculum-and-learning/assessment-primary/ks1-assessments/key-stage-1-sats-statutory-requirements/" TargetMode="External"/><Relationship Id="rId2" Type="http://schemas.openxmlformats.org/officeDocument/2006/relationships/hyperlink" Target="https://assets.publishing.service.gov.uk/government/uploads/system/uploads/attachment_data/file/914784/Administering_the_phonics_screening_check_to_year_2_pupils_in_the_2020_autumn_term_PDFA.pdf" TargetMode="External"/><Relationship Id="rId1" Type="http://schemas.openxmlformats.org/officeDocument/2006/relationships/slideLayout" Target="../slideLayouts/slideLayout14.xml"/><Relationship Id="rId5" Type="http://schemas.openxmlformats.org/officeDocument/2006/relationships/image" Target="../media/image20.png"/><Relationship Id="rId4" Type="http://schemas.openxmlformats.org/officeDocument/2006/relationships/image" Target="../media/image19.png"/></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663560/28933_Ofsted_-_Early_Years_Curriculum_Report_-_Accessible.pdf" TargetMode="External"/><Relationship Id="rId2" Type="http://schemas.openxmlformats.org/officeDocument/2006/relationships/hyperlink" Target="https://educationinspection.blog.gov.uk/2019/11/04/early-reading-and-the-education-inspection-framework/" TargetMode="External"/><Relationship Id="rId1" Type="http://schemas.openxmlformats.org/officeDocument/2006/relationships/slideLayout" Target="../slideLayouts/slideLayout14.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ebenglish.se/"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hyperlink" Target="mailto:recovery@schoolsallexcel.com" TargetMode="Externa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8" Type="http://schemas.openxmlformats.org/officeDocument/2006/relationships/hyperlink" Target="http://www.literactive.com/Download/live.asp?swf=story_files/mouse_house_US.swf" TargetMode="External"/><Relationship Id="rId3" Type="http://schemas.openxmlformats.org/officeDocument/2006/relationships/hyperlink" Target="https://www.phonicsbloom.com/" TargetMode="External"/><Relationship Id="rId7" Type="http://schemas.openxmlformats.org/officeDocument/2006/relationships/hyperlink" Target="http://www.familylearning.org.uk/phonics_games.html" TargetMode="External"/><Relationship Id="rId2" Type="http://schemas.openxmlformats.org/officeDocument/2006/relationships/hyperlink" Target="https://www.phonicsplay.co.uk/" TargetMode="External"/><Relationship Id="rId1" Type="http://schemas.openxmlformats.org/officeDocument/2006/relationships/slideLayout" Target="../slideLayouts/slideLayout14.xml"/><Relationship Id="rId6" Type="http://schemas.openxmlformats.org/officeDocument/2006/relationships/hyperlink" Target="https://www.educationcity.com/" TargetMode="External"/><Relationship Id="rId5" Type="http://schemas.openxmlformats.org/officeDocument/2006/relationships/hyperlink" Target="https://www.ictgames.com/mobilePage/viking/index.html" TargetMode="External"/><Relationship Id="rId4" Type="http://schemas.openxmlformats.org/officeDocument/2006/relationships/hyperlink" Target="https://www.youtube.com/watch?v=3Uz9U7YhmCw" TargetMode="External"/><Relationship Id="rId9" Type="http://schemas.openxmlformats.org/officeDocument/2006/relationships/hyperlink" Target="https://home.oxfordowl.co.uk/reading/learn-to-read-phonics/"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4.jpeg"/></Relationships>
</file>

<file path=ppt/slides/_rels/slide3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3" Type="http://schemas.openxmlformats.org/officeDocument/2006/relationships/hyperlink" Target="https://schoolsallianceforexcellence.co.uk/Covid-19-Support/Video-Library" TargetMode="External"/><Relationship Id="rId2" Type="http://schemas.openxmlformats.org/officeDocument/2006/relationships/notesSlide" Target="../notesSlides/notesSlide5.xml"/><Relationship Id="rId1" Type="http://schemas.openxmlformats.org/officeDocument/2006/relationships/slideLayout" Target="../slideLayouts/slideLayout38.xml"/><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3" Type="http://schemas.openxmlformats.org/officeDocument/2006/relationships/hyperlink" Target="http://www.contoso.com/" TargetMode="External"/><Relationship Id="rId2" Type="http://schemas.openxmlformats.org/officeDocument/2006/relationships/notesSlide" Target="../notesSlides/notesSlide6.xml"/><Relationship Id="rId1" Type="http://schemas.openxmlformats.org/officeDocument/2006/relationships/slideLayout" Target="../slideLayouts/slideLayout10.xml"/><Relationship Id="rId4" Type="http://schemas.openxmlformats.org/officeDocument/2006/relationships/image" Target="../media/image27.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choolleaders.thekeysupport.com/curriculum-and-learning/assessment-primary/ks1-assessments/key-stage-1-sats-statutory-requirements/" TargetMode="Externa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s://schoolleaders.thekeysupport.com/curriculum-and-learning/assessment-primary/ks1-assessments/key-stage-1-sats-statutory-requirements/" TargetMode="External"/><Relationship Id="rId1" Type="http://schemas.openxmlformats.org/officeDocument/2006/relationships/slideLayout" Target="../slideLayouts/slideLayout14.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hyperlink" Target="https://educationendowmentfoundation.org.uk/tools/guidance-reports/literacy-ks-two" TargetMode="External"/><Relationship Id="rId2" Type="http://schemas.openxmlformats.org/officeDocument/2006/relationships/hyperlink" Target="https://educationendowmentfoundation.org.uk/tools/guidance-reports/literacy-ks-one" TargetMode="External"/><Relationship Id="rId1" Type="http://schemas.openxmlformats.org/officeDocument/2006/relationships/slideLayout" Target="../slideLayouts/slideLayout14.xml"/><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98EE15AF-85C5-4319-AA2C-F5B7184E7B54}"/>
              </a:ext>
            </a:extLst>
          </p:cNvPr>
          <p:cNvSpPr>
            <a:spLocks noGrp="1"/>
          </p:cNvSpPr>
          <p:nvPr>
            <p:ph type="subTitle" idx="1"/>
          </p:nvPr>
        </p:nvSpPr>
        <p:spPr>
          <a:xfrm>
            <a:off x="5880086" y="2492137"/>
            <a:ext cx="5437226" cy="4500250"/>
          </a:xfrm>
        </p:spPr>
        <p:txBody>
          <a:bodyPr/>
          <a:lstStyle/>
          <a:p>
            <a:pPr algn="ctr"/>
            <a:r>
              <a:rPr lang="en-US" sz="2800" dirty="0"/>
              <a:t>Welcome to this webinar!</a:t>
            </a:r>
            <a:endParaRPr lang="en-US" dirty="0"/>
          </a:p>
          <a:p>
            <a:pPr algn="ctr">
              <a:lnSpc>
                <a:spcPct val="114000"/>
              </a:lnSpc>
            </a:pPr>
            <a:r>
              <a:rPr lang="en-US" sz="2400" cap="none" dirty="0"/>
              <a:t>We are due to start at 3.30pm</a:t>
            </a:r>
          </a:p>
          <a:p>
            <a:pPr algn="ctr">
              <a:lnSpc>
                <a:spcPct val="114000"/>
              </a:lnSpc>
            </a:pPr>
            <a:r>
              <a:rPr lang="en-US" sz="2400" cap="none" dirty="0"/>
              <a:t>For the best experience, we advise you to switch off other streaming devices</a:t>
            </a:r>
          </a:p>
          <a:p>
            <a:pPr algn="ctr">
              <a:lnSpc>
                <a:spcPct val="114000"/>
              </a:lnSpc>
            </a:pPr>
            <a:r>
              <a:rPr lang="en-US" sz="2400" cap="none" dirty="0"/>
              <a:t>Take a moment to test your own video and audio</a:t>
            </a:r>
          </a:p>
          <a:p>
            <a:pPr algn="ctr">
              <a:lnSpc>
                <a:spcPct val="114000"/>
              </a:lnSpc>
            </a:pPr>
            <a:r>
              <a:rPr lang="en-US" sz="2400" cap="none" dirty="0"/>
              <a:t>We will be with you shortly</a:t>
            </a:r>
          </a:p>
          <a:p>
            <a:endParaRPr lang="en-GB" dirty="0"/>
          </a:p>
        </p:txBody>
      </p:sp>
      <p:pic>
        <p:nvPicPr>
          <p:cNvPr id="9" name="Picture Placeholder 8" descr="A close up of a logo&#10;&#10;Description automatically generated">
            <a:extLst>
              <a:ext uri="{FF2B5EF4-FFF2-40B4-BE49-F238E27FC236}">
                <a16:creationId xmlns:a16="http://schemas.microsoft.com/office/drawing/2014/main" id="{2A24D44C-D61B-4996-87E9-BE1C63D5352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sp>
        <p:nvSpPr>
          <p:cNvPr id="5" name="Title 4">
            <a:extLst>
              <a:ext uri="{FF2B5EF4-FFF2-40B4-BE49-F238E27FC236}">
                <a16:creationId xmlns:a16="http://schemas.microsoft.com/office/drawing/2014/main" id="{23ED72C2-92F9-4839-9C23-47EEC43A42AB}"/>
              </a:ext>
            </a:extLst>
          </p:cNvPr>
          <p:cNvSpPr>
            <a:spLocks noGrp="1"/>
          </p:cNvSpPr>
          <p:nvPr>
            <p:ph type="ctrTitle"/>
          </p:nvPr>
        </p:nvSpPr>
        <p:spPr>
          <a:xfrm>
            <a:off x="4955464" y="-316859"/>
            <a:ext cx="7236536" cy="2090808"/>
          </a:xfrm>
        </p:spPr>
        <p:txBody>
          <a:bodyPr/>
          <a:lstStyle/>
          <a:p>
            <a:pPr algn="ctr"/>
            <a:r>
              <a:rPr lang="en-GB" sz="4000" dirty="0"/>
              <a:t>Primary phonics network</a:t>
            </a:r>
          </a:p>
        </p:txBody>
      </p:sp>
    </p:spTree>
    <p:extLst>
      <p:ext uri="{BB962C8B-B14F-4D97-AF65-F5344CB8AC3E}">
        <p14:creationId xmlns:p14="http://schemas.microsoft.com/office/powerpoint/2010/main" val="1324348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673064" y="33594"/>
            <a:ext cx="10837862" cy="5292008"/>
          </a:xfrm>
        </p:spPr>
        <p:txBody>
          <a:bodyPr>
            <a:normAutofit/>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ctr">
              <a:buNone/>
            </a:pPr>
            <a:endParaRPr lang="en-GB" dirty="0">
              <a:solidFill>
                <a:srgbClr val="13263F"/>
              </a:solidFill>
              <a:latin typeface="modernera-regular"/>
            </a:endParaRPr>
          </a:p>
          <a:p>
            <a:pPr marL="0" indent="0" algn="l">
              <a:buNone/>
            </a:pPr>
            <a:endParaRPr lang="en-GB" b="1" i="0" dirty="0">
              <a:solidFill>
                <a:srgbClr val="2B3A42"/>
              </a:solidFill>
              <a:effectLst/>
              <a:latin typeface="modernera-regular"/>
            </a:endParaRPr>
          </a:p>
          <a:p>
            <a:pPr marL="0" indent="0" algn="l">
              <a:buNone/>
            </a:pPr>
            <a:r>
              <a:rPr lang="en-GB" b="1" i="0" dirty="0">
                <a:solidFill>
                  <a:srgbClr val="2B3A42"/>
                </a:solidFill>
                <a:effectLst/>
                <a:latin typeface="modernera-regular"/>
              </a:rPr>
              <a:t>Flexible Phonics</a:t>
            </a:r>
          </a:p>
          <a:p>
            <a:pPr marL="0" indent="0" algn="l">
              <a:buNone/>
            </a:pPr>
            <a:endParaRPr lang="en-GB" b="1" i="0" dirty="0">
              <a:solidFill>
                <a:srgbClr val="2B3A42"/>
              </a:solidFill>
              <a:effectLst/>
              <a:latin typeface="modernera-regular"/>
            </a:endParaRPr>
          </a:p>
          <a:p>
            <a:pPr marL="0" indent="0" algn="l">
              <a:buNone/>
            </a:pPr>
            <a:r>
              <a:rPr lang="en-GB" b="0" i="0" dirty="0">
                <a:solidFill>
                  <a:srgbClr val="2B3A42"/>
                </a:solidFill>
                <a:effectLst/>
                <a:latin typeface="modernera-regular"/>
              </a:rPr>
              <a:t>'Flexible Phonics' will train Reception teachers to optimise and complement their existing phonics teaching. </a:t>
            </a:r>
          </a:p>
          <a:p>
            <a:pPr marL="0" indent="0" algn="l">
              <a:buNone/>
            </a:pPr>
            <a:r>
              <a:rPr lang="en-GB" b="0" i="0" dirty="0">
                <a:solidFill>
                  <a:srgbClr val="2B3A42"/>
                </a:solidFill>
                <a:effectLst/>
                <a:latin typeface="modernera-regular"/>
              </a:rPr>
              <a:t>This project will generalise the application of the approach to a larger number of words - including recognition of exception words (</a:t>
            </a:r>
            <a:r>
              <a:rPr lang="en-GB" b="0" i="0" dirty="0" err="1">
                <a:solidFill>
                  <a:srgbClr val="2B3A42"/>
                </a:solidFill>
                <a:effectLst/>
                <a:latin typeface="modernera-regular"/>
              </a:rPr>
              <a:t>eg</a:t>
            </a:r>
            <a:r>
              <a:rPr lang="en-GB" b="0" i="0" dirty="0">
                <a:solidFill>
                  <a:srgbClr val="2B3A42"/>
                </a:solidFill>
                <a:effectLst/>
                <a:latin typeface="modernera-regular"/>
              </a:rPr>
              <a:t>, 'wasp') -to aid the ultimate goal of reading all words fluently.</a:t>
            </a:r>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2"/>
          <a:stretch>
            <a:fillRect/>
          </a:stretch>
        </p:blipFill>
        <p:spPr>
          <a:xfrm>
            <a:off x="681074" y="244475"/>
            <a:ext cx="2548824" cy="1396385"/>
          </a:xfrm>
          <a:prstGeom prst="rect">
            <a:avLst/>
          </a:prstGeom>
        </p:spPr>
      </p:pic>
      <p:pic>
        <p:nvPicPr>
          <p:cNvPr id="2" name="Picture 1">
            <a:extLst>
              <a:ext uri="{FF2B5EF4-FFF2-40B4-BE49-F238E27FC236}">
                <a16:creationId xmlns:a16="http://schemas.microsoft.com/office/drawing/2014/main" id="{759D4C15-8AED-41E1-AA18-10E47859D53F}"/>
              </a:ext>
            </a:extLst>
          </p:cNvPr>
          <p:cNvPicPr>
            <a:picLocks noChangeAspect="1"/>
          </p:cNvPicPr>
          <p:nvPr/>
        </p:nvPicPr>
        <p:blipFill>
          <a:blip r:embed="rId3"/>
          <a:stretch>
            <a:fillRect/>
          </a:stretch>
        </p:blipFill>
        <p:spPr>
          <a:xfrm>
            <a:off x="5393495" y="5325602"/>
            <a:ext cx="1397000" cy="1397000"/>
          </a:xfrm>
          <a:prstGeom prst="rect">
            <a:avLst/>
          </a:prstGeom>
        </p:spPr>
      </p:pic>
    </p:spTree>
    <p:extLst>
      <p:ext uri="{BB962C8B-B14F-4D97-AF65-F5344CB8AC3E}">
        <p14:creationId xmlns:p14="http://schemas.microsoft.com/office/powerpoint/2010/main" val="1314124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673064" y="33594"/>
            <a:ext cx="10837862" cy="5292008"/>
          </a:xfrm>
        </p:spPr>
        <p:txBody>
          <a:bodyPr>
            <a:normAutofit fontScale="92500" lnSpcReduction="10000"/>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ctr">
              <a:buNone/>
            </a:pPr>
            <a:endParaRPr lang="en-GB" dirty="0">
              <a:solidFill>
                <a:srgbClr val="13263F"/>
              </a:solidFill>
              <a:latin typeface="modernera-regular"/>
            </a:endParaRPr>
          </a:p>
          <a:p>
            <a:pPr marL="0" indent="0" algn="l">
              <a:buNone/>
            </a:pPr>
            <a:endParaRPr lang="en-GB" b="1" i="0" dirty="0">
              <a:solidFill>
                <a:srgbClr val="2B3A42"/>
              </a:solidFill>
              <a:effectLst/>
              <a:latin typeface="modernera-regular"/>
            </a:endParaRPr>
          </a:p>
          <a:p>
            <a:pPr marL="0" indent="0" algn="l">
              <a:buNone/>
            </a:pPr>
            <a:r>
              <a:rPr lang="en-GB" b="1" i="0" dirty="0">
                <a:solidFill>
                  <a:srgbClr val="2B3A42"/>
                </a:solidFill>
                <a:effectLst/>
                <a:latin typeface="modernera-regular"/>
              </a:rPr>
              <a:t>Strategies included as part of the programme aim to:</a:t>
            </a:r>
          </a:p>
          <a:p>
            <a:pPr algn="l">
              <a:buFont typeface="Arial" panose="020B0604020202020204" pitchFamily="34" charset="0"/>
              <a:buChar char="•"/>
            </a:pPr>
            <a:r>
              <a:rPr lang="en-GB" b="0" i="0" dirty="0">
                <a:solidFill>
                  <a:srgbClr val="2B3A42"/>
                </a:solidFill>
                <a:effectLst/>
                <a:latin typeface="modernera-regular"/>
              </a:rPr>
              <a:t>enhance the teaching of phonological awareness;</a:t>
            </a:r>
          </a:p>
          <a:p>
            <a:pPr algn="l">
              <a:buFont typeface="Arial" panose="020B0604020202020204" pitchFamily="34" charset="0"/>
              <a:buChar char="•"/>
            </a:pPr>
            <a:r>
              <a:rPr lang="en-GB" b="0" i="0" dirty="0">
                <a:solidFill>
                  <a:srgbClr val="2B3A42"/>
                </a:solidFill>
                <a:effectLst/>
                <a:latin typeface="modernera-regular"/>
              </a:rPr>
              <a:t>suggest how to optimise the order graphemes are taught in, based on their frequency of occurrence in children’s books;</a:t>
            </a:r>
          </a:p>
          <a:p>
            <a:pPr algn="l">
              <a:buFont typeface="Arial" panose="020B0604020202020204" pitchFamily="34" charset="0"/>
              <a:buChar char="•"/>
            </a:pPr>
            <a:r>
              <a:rPr lang="en-GB" b="0" i="0" dirty="0">
                <a:solidFill>
                  <a:srgbClr val="2B3A42"/>
                </a:solidFill>
                <a:effectLst/>
                <a:latin typeface="modernera-regular"/>
              </a:rPr>
              <a:t>encourage children to use their understanding of the meaning of words to support their decoding; and</a:t>
            </a:r>
          </a:p>
          <a:p>
            <a:pPr algn="l">
              <a:buFont typeface="Arial" panose="020B0604020202020204" pitchFamily="34" charset="0"/>
              <a:buChar char="•"/>
            </a:pPr>
            <a:r>
              <a:rPr lang="en-GB" b="0" i="0" dirty="0">
                <a:solidFill>
                  <a:srgbClr val="2B3A42"/>
                </a:solidFill>
                <a:effectLst/>
                <a:latin typeface="modernera-regular"/>
              </a:rPr>
              <a:t>provide teachers with appropriate short texts to use on the same day as introducing a new grapheme for children to practise applying their knowledge of the new grapheme.</a:t>
            </a:r>
          </a:p>
          <a:p>
            <a:pPr marL="0" indent="0" algn="l">
              <a:buNone/>
            </a:pPr>
            <a:endParaRPr lang="en-GB" b="1" i="0" dirty="0">
              <a:solidFill>
                <a:srgbClr val="2B3A42"/>
              </a:solidFill>
              <a:effectLst/>
              <a:latin typeface="modernera-regular"/>
            </a:endParaRPr>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2"/>
          <a:stretch>
            <a:fillRect/>
          </a:stretch>
        </p:blipFill>
        <p:spPr>
          <a:xfrm>
            <a:off x="681074" y="244475"/>
            <a:ext cx="2548824" cy="1396385"/>
          </a:xfrm>
          <a:prstGeom prst="rect">
            <a:avLst/>
          </a:prstGeom>
        </p:spPr>
      </p:pic>
      <p:pic>
        <p:nvPicPr>
          <p:cNvPr id="2" name="Picture 1">
            <a:extLst>
              <a:ext uri="{FF2B5EF4-FFF2-40B4-BE49-F238E27FC236}">
                <a16:creationId xmlns:a16="http://schemas.microsoft.com/office/drawing/2014/main" id="{3810AF08-236B-49E9-B35B-DE144D03EC7F}"/>
              </a:ext>
            </a:extLst>
          </p:cNvPr>
          <p:cNvPicPr>
            <a:picLocks noChangeAspect="1"/>
          </p:cNvPicPr>
          <p:nvPr/>
        </p:nvPicPr>
        <p:blipFill>
          <a:blip r:embed="rId3"/>
          <a:stretch>
            <a:fillRect/>
          </a:stretch>
        </p:blipFill>
        <p:spPr>
          <a:xfrm>
            <a:off x="5346598" y="5138235"/>
            <a:ext cx="1498804" cy="1498804"/>
          </a:xfrm>
          <a:prstGeom prst="rect">
            <a:avLst/>
          </a:prstGeom>
        </p:spPr>
      </p:pic>
    </p:spTree>
    <p:extLst>
      <p:ext uri="{BB962C8B-B14F-4D97-AF65-F5344CB8AC3E}">
        <p14:creationId xmlns:p14="http://schemas.microsoft.com/office/powerpoint/2010/main" val="36074361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673064" y="33594"/>
            <a:ext cx="10837862" cy="5292008"/>
          </a:xfrm>
        </p:spPr>
        <p:txBody>
          <a:bodyPr>
            <a:normAutofit/>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ctr">
              <a:buNone/>
            </a:pPr>
            <a:endParaRPr lang="en-GB" dirty="0">
              <a:solidFill>
                <a:srgbClr val="13263F"/>
              </a:solidFill>
              <a:latin typeface="modernera-regular"/>
            </a:endParaRPr>
          </a:p>
          <a:p>
            <a:pPr marL="0" indent="0" algn="l">
              <a:buNone/>
            </a:pPr>
            <a:endParaRPr lang="en-GB" b="1" i="0" dirty="0">
              <a:solidFill>
                <a:srgbClr val="2B3A42"/>
              </a:solidFill>
              <a:effectLst/>
              <a:latin typeface="modernera-regular"/>
            </a:endParaRPr>
          </a:p>
          <a:p>
            <a:pPr marL="0" indent="0" algn="l">
              <a:buNone/>
            </a:pPr>
            <a:r>
              <a:rPr lang="en-GB" b="0" i="0" dirty="0">
                <a:solidFill>
                  <a:srgbClr val="2B3A42"/>
                </a:solidFill>
                <a:effectLst/>
                <a:latin typeface="modernera-regular"/>
              </a:rPr>
              <a:t>In this trial Reception teachers and teaching assistants will receive one day of initial training, a further half day of follow up training, two supportive school visits and ongoing online/telephone support. </a:t>
            </a:r>
          </a:p>
          <a:p>
            <a:pPr marL="0" indent="0" algn="l">
              <a:buNone/>
            </a:pPr>
            <a:r>
              <a:rPr lang="en-GB" b="0" i="0" dirty="0">
                <a:solidFill>
                  <a:srgbClr val="2B3A42"/>
                </a:solidFill>
                <a:effectLst/>
                <a:latin typeface="modernera-regular"/>
              </a:rPr>
              <a:t>Training will enable teachers and teaching assistants to deliver the strategies to a whole-class of pupils as well as a smaller intervention group.</a:t>
            </a:r>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2"/>
          <a:stretch>
            <a:fillRect/>
          </a:stretch>
        </p:blipFill>
        <p:spPr>
          <a:xfrm>
            <a:off x="681074" y="244475"/>
            <a:ext cx="2548824" cy="1396385"/>
          </a:xfrm>
          <a:prstGeom prst="rect">
            <a:avLst/>
          </a:prstGeom>
        </p:spPr>
      </p:pic>
      <p:pic>
        <p:nvPicPr>
          <p:cNvPr id="7" name="Picture 6">
            <a:extLst>
              <a:ext uri="{FF2B5EF4-FFF2-40B4-BE49-F238E27FC236}">
                <a16:creationId xmlns:a16="http://schemas.microsoft.com/office/drawing/2014/main" id="{515CE7C0-C473-484D-95FA-295AD2B983D7}"/>
              </a:ext>
            </a:extLst>
          </p:cNvPr>
          <p:cNvPicPr>
            <a:picLocks noChangeAspect="1"/>
          </p:cNvPicPr>
          <p:nvPr/>
        </p:nvPicPr>
        <p:blipFill>
          <a:blip r:embed="rId3"/>
          <a:stretch>
            <a:fillRect/>
          </a:stretch>
        </p:blipFill>
        <p:spPr>
          <a:xfrm>
            <a:off x="5342122" y="5049676"/>
            <a:ext cx="1499746" cy="1499746"/>
          </a:xfrm>
          <a:prstGeom prst="rect">
            <a:avLst/>
          </a:prstGeom>
        </p:spPr>
      </p:pic>
    </p:spTree>
    <p:extLst>
      <p:ext uri="{BB962C8B-B14F-4D97-AF65-F5344CB8AC3E}">
        <p14:creationId xmlns:p14="http://schemas.microsoft.com/office/powerpoint/2010/main" val="2392844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673064" y="33594"/>
            <a:ext cx="10837862" cy="5292008"/>
          </a:xfrm>
        </p:spPr>
        <p:txBody>
          <a:bodyPr>
            <a:normAutofit/>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ctr">
              <a:buNone/>
            </a:pPr>
            <a:endParaRPr lang="en-GB" dirty="0">
              <a:solidFill>
                <a:srgbClr val="13263F"/>
              </a:solidFill>
              <a:latin typeface="modernera-regular"/>
            </a:endParaRPr>
          </a:p>
          <a:p>
            <a:pPr marL="0" indent="0" algn="l">
              <a:buNone/>
            </a:pPr>
            <a:endParaRPr lang="en-GB" b="0" i="0" u="none" strike="noStrike" dirty="0">
              <a:solidFill>
                <a:srgbClr val="3F5765"/>
              </a:solidFill>
              <a:effectLst/>
              <a:latin typeface="Helvetica Neue"/>
            </a:endParaRPr>
          </a:p>
          <a:p>
            <a:pPr marL="0" indent="0" algn="l">
              <a:buNone/>
            </a:pPr>
            <a:r>
              <a:rPr lang="en-GB" b="1" dirty="0">
                <a:solidFill>
                  <a:srgbClr val="3F5765"/>
                </a:solidFill>
                <a:latin typeface="modernera-regular"/>
              </a:rPr>
              <a:t>Get involved…..</a:t>
            </a:r>
            <a:endParaRPr lang="en-GB" b="1" i="0" u="none" strike="noStrike" dirty="0">
              <a:solidFill>
                <a:srgbClr val="3F5765"/>
              </a:solidFill>
              <a:effectLst/>
              <a:latin typeface="modernera-regular"/>
            </a:endParaRPr>
          </a:p>
          <a:p>
            <a:pPr marL="0" indent="0" algn="l">
              <a:buNone/>
            </a:pPr>
            <a:endParaRPr lang="en-GB" dirty="0">
              <a:solidFill>
                <a:srgbClr val="3F5765"/>
              </a:solidFill>
              <a:latin typeface="Helvetica Neue"/>
            </a:endParaRPr>
          </a:p>
          <a:p>
            <a:pPr algn="l"/>
            <a:r>
              <a:rPr lang="en-GB" b="0" i="0" dirty="0">
                <a:solidFill>
                  <a:srgbClr val="2B3A42"/>
                </a:solidFill>
                <a:effectLst/>
                <a:latin typeface="modernera-regular"/>
              </a:rPr>
              <a:t>Rob Savage: </a:t>
            </a:r>
            <a:r>
              <a:rPr lang="en-GB" b="0" i="0" u="none" strike="noStrike" dirty="0">
                <a:solidFill>
                  <a:srgbClr val="F34600"/>
                </a:solidFill>
                <a:effectLst/>
                <a:latin typeface="modernera-regular"/>
                <a:hlinkClick r:id="rId2"/>
              </a:rPr>
              <a:t>flexiblephonics@ucl.ac.uk</a:t>
            </a:r>
            <a:endParaRPr lang="en-GB" b="0" i="0" u="none" strike="noStrike" dirty="0">
              <a:solidFill>
                <a:srgbClr val="F34600"/>
              </a:solidFill>
              <a:effectLst/>
              <a:latin typeface="modernera-regular"/>
            </a:endParaRPr>
          </a:p>
          <a:p>
            <a:pPr algn="l"/>
            <a:endParaRPr lang="en-GB" b="0" i="0" dirty="0">
              <a:solidFill>
                <a:srgbClr val="2B3A42"/>
              </a:solidFill>
              <a:effectLst/>
              <a:latin typeface="modernera-regular"/>
            </a:endParaRPr>
          </a:p>
          <a:p>
            <a:pPr marL="0" indent="0" algn="ctr">
              <a:buNone/>
            </a:pPr>
            <a:endParaRPr lang="en-GB" b="1" i="0" dirty="0">
              <a:solidFill>
                <a:srgbClr val="2B3A42"/>
              </a:solidFill>
              <a:effectLst/>
              <a:latin typeface="modernera-regular"/>
              <a:hlinkClick r:id="rId3"/>
            </a:endParaRPr>
          </a:p>
          <a:p>
            <a:pPr marL="0" indent="0" algn="ctr">
              <a:buNone/>
            </a:pPr>
            <a:r>
              <a:rPr lang="en-GB" b="1" i="0" dirty="0">
                <a:solidFill>
                  <a:srgbClr val="2B3A42"/>
                </a:solidFill>
                <a:effectLst/>
                <a:latin typeface="modernera-regular"/>
                <a:hlinkClick r:id="rId3"/>
              </a:rPr>
              <a:t>https://twitter.com/flexiblephonics?lang=en</a:t>
            </a:r>
            <a:endParaRPr lang="en-GB" b="1" i="0" dirty="0">
              <a:solidFill>
                <a:srgbClr val="2B3A42"/>
              </a:solidFill>
              <a:effectLst/>
              <a:latin typeface="modernera-regular"/>
            </a:endParaRPr>
          </a:p>
          <a:p>
            <a:pPr marL="0" indent="0" algn="l">
              <a:buNone/>
            </a:pPr>
            <a:endParaRPr lang="en-GB" b="1" i="0" dirty="0">
              <a:solidFill>
                <a:srgbClr val="2B3A42"/>
              </a:solidFill>
              <a:effectLst/>
              <a:latin typeface="modernera-regular"/>
            </a:endParaRPr>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4"/>
          <a:stretch>
            <a:fillRect/>
          </a:stretch>
        </p:blipFill>
        <p:spPr>
          <a:xfrm>
            <a:off x="681074" y="244475"/>
            <a:ext cx="2548824" cy="1396385"/>
          </a:xfrm>
          <a:prstGeom prst="rect">
            <a:avLst/>
          </a:prstGeom>
        </p:spPr>
      </p:pic>
      <p:sp>
        <p:nvSpPr>
          <p:cNvPr id="7" name="TextBox 6">
            <a:extLst>
              <a:ext uri="{FF2B5EF4-FFF2-40B4-BE49-F238E27FC236}">
                <a16:creationId xmlns:a16="http://schemas.microsoft.com/office/drawing/2014/main" id="{9046DB8B-7C88-49DB-BA67-9CE68B9797CC}"/>
              </a:ext>
            </a:extLst>
          </p:cNvPr>
          <p:cNvSpPr txBox="1"/>
          <p:nvPr/>
        </p:nvSpPr>
        <p:spPr>
          <a:xfrm>
            <a:off x="1305296" y="3727668"/>
            <a:ext cx="10058400" cy="646331"/>
          </a:xfrm>
          <a:prstGeom prst="rect">
            <a:avLst/>
          </a:prstGeom>
          <a:noFill/>
        </p:spPr>
        <p:txBody>
          <a:bodyPr wrap="square">
            <a:spAutoFit/>
          </a:bodyPr>
          <a:lstStyle/>
          <a:p>
            <a:r>
              <a:rPr lang="en-GB" dirty="0">
                <a:hlinkClick r:id="rId5"/>
              </a:rPr>
              <a:t>https://educationendowmentfoundation.org.uk/projects-and-evaluation/projects/flexible-phonics/</a:t>
            </a:r>
            <a:endParaRPr lang="en-GB" dirty="0"/>
          </a:p>
          <a:p>
            <a:endParaRPr lang="en-GB" dirty="0"/>
          </a:p>
        </p:txBody>
      </p:sp>
      <p:pic>
        <p:nvPicPr>
          <p:cNvPr id="9" name="Picture 8">
            <a:extLst>
              <a:ext uri="{FF2B5EF4-FFF2-40B4-BE49-F238E27FC236}">
                <a16:creationId xmlns:a16="http://schemas.microsoft.com/office/drawing/2014/main" id="{26716970-5A72-458B-A0A6-7A5754F937ED}"/>
              </a:ext>
            </a:extLst>
          </p:cNvPr>
          <p:cNvPicPr>
            <a:picLocks noChangeAspect="1"/>
          </p:cNvPicPr>
          <p:nvPr/>
        </p:nvPicPr>
        <p:blipFill>
          <a:blip r:embed="rId6"/>
          <a:stretch>
            <a:fillRect/>
          </a:stretch>
        </p:blipFill>
        <p:spPr>
          <a:xfrm>
            <a:off x="5228140" y="5324660"/>
            <a:ext cx="1499746" cy="1499746"/>
          </a:xfrm>
          <a:prstGeom prst="rect">
            <a:avLst/>
          </a:prstGeom>
        </p:spPr>
      </p:pic>
    </p:spTree>
    <p:extLst>
      <p:ext uri="{BB962C8B-B14F-4D97-AF65-F5344CB8AC3E}">
        <p14:creationId xmlns:p14="http://schemas.microsoft.com/office/powerpoint/2010/main" val="12512996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076" y="919982"/>
            <a:ext cx="10515600" cy="940181"/>
          </a:xfrm>
        </p:spPr>
        <p:txBody>
          <a:bodyPr/>
          <a:lstStyle/>
          <a:p>
            <a:r>
              <a:rPr lang="en-GB" dirty="0" err="1"/>
              <a:t>Cranmere</a:t>
            </a:r>
            <a:r>
              <a:rPr lang="en-GB" dirty="0"/>
              <a:t> Primary School </a:t>
            </a:r>
          </a:p>
        </p:txBody>
      </p:sp>
      <p:sp>
        <p:nvSpPr>
          <p:cNvPr id="3" name="Subtitle 2"/>
          <p:cNvSpPr>
            <a:spLocks noGrp="1"/>
          </p:cNvSpPr>
          <p:nvPr>
            <p:ph type="body" idx="1"/>
          </p:nvPr>
        </p:nvSpPr>
        <p:spPr>
          <a:xfrm>
            <a:off x="728611" y="2392212"/>
            <a:ext cx="10515600" cy="1339130"/>
          </a:xfrm>
        </p:spPr>
        <p:txBody>
          <a:bodyPr>
            <a:normAutofit/>
          </a:bodyPr>
          <a:lstStyle/>
          <a:p>
            <a:endParaRPr lang="en-GB" sz="1050" dirty="0"/>
          </a:p>
          <a:p>
            <a:r>
              <a:rPr lang="en-GB" sz="4800" b="1" dirty="0">
                <a:solidFill>
                  <a:schemeClr val="tx1"/>
                </a:solidFill>
              </a:rPr>
              <a:t>Laura </a:t>
            </a:r>
            <a:r>
              <a:rPr lang="en-GB" sz="4800" b="1" dirty="0" err="1">
                <a:solidFill>
                  <a:schemeClr val="tx1"/>
                </a:solidFill>
              </a:rPr>
              <a:t>Prideaux</a:t>
            </a:r>
            <a:endParaRPr lang="en-GB" sz="4800" b="1" dirty="0">
              <a:solidFill>
                <a:schemeClr val="tx1"/>
              </a:solidFill>
            </a:endParaRPr>
          </a:p>
        </p:txBody>
      </p:sp>
    </p:spTree>
    <p:extLst>
      <p:ext uri="{BB962C8B-B14F-4D97-AF65-F5344CB8AC3E}">
        <p14:creationId xmlns:p14="http://schemas.microsoft.com/office/powerpoint/2010/main" val="7798493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53076" y="919982"/>
            <a:ext cx="10515600" cy="940181"/>
          </a:xfrm>
        </p:spPr>
        <p:txBody>
          <a:bodyPr/>
          <a:lstStyle/>
          <a:p>
            <a:r>
              <a:rPr lang="en-GB" dirty="0"/>
              <a:t>St </a:t>
            </a:r>
            <a:r>
              <a:rPr lang="en-GB" dirty="0" err="1"/>
              <a:t>mary’s</a:t>
            </a:r>
            <a:r>
              <a:rPr lang="en-GB" dirty="0"/>
              <a:t> phonics:</a:t>
            </a:r>
            <a:br>
              <a:rPr lang="en-GB" dirty="0"/>
            </a:br>
            <a:r>
              <a:rPr lang="en-GB" dirty="0"/>
              <a:t>(tuning back in after lockdown)</a:t>
            </a:r>
          </a:p>
        </p:txBody>
      </p:sp>
      <p:sp>
        <p:nvSpPr>
          <p:cNvPr id="3" name="Subtitle 2"/>
          <p:cNvSpPr>
            <a:spLocks noGrp="1"/>
          </p:cNvSpPr>
          <p:nvPr>
            <p:ph type="body" idx="1"/>
          </p:nvPr>
        </p:nvSpPr>
        <p:spPr>
          <a:xfrm>
            <a:off x="728611" y="2392212"/>
            <a:ext cx="10515600" cy="1339130"/>
          </a:xfrm>
        </p:spPr>
        <p:txBody>
          <a:bodyPr>
            <a:normAutofit/>
          </a:bodyPr>
          <a:lstStyle/>
          <a:p>
            <a:endParaRPr lang="en-GB" sz="1050" dirty="0"/>
          </a:p>
          <a:p>
            <a:r>
              <a:rPr lang="en-GB" sz="4800" b="1" dirty="0">
                <a:solidFill>
                  <a:schemeClr val="tx1"/>
                </a:solidFill>
              </a:rPr>
              <a:t>Adele Hutchinson</a:t>
            </a:r>
          </a:p>
        </p:txBody>
      </p:sp>
    </p:spTree>
    <p:extLst>
      <p:ext uri="{BB962C8B-B14F-4D97-AF65-F5344CB8AC3E}">
        <p14:creationId xmlns:p14="http://schemas.microsoft.com/office/powerpoint/2010/main" val="914554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0213" y="852231"/>
            <a:ext cx="10515600" cy="4351338"/>
          </a:xfrm>
        </p:spPr>
        <p:txBody>
          <a:bodyPr>
            <a:normAutofit fontScale="92500" lnSpcReduction="20000"/>
          </a:bodyPr>
          <a:lstStyle/>
          <a:p>
            <a:pPr>
              <a:lnSpc>
                <a:spcPct val="200000"/>
              </a:lnSpc>
            </a:pPr>
            <a:r>
              <a:rPr lang="en-GB" dirty="0">
                <a:latin typeface="XCCW Joined 14a" panose="03050602040000000000" pitchFamily="66" charset="0"/>
              </a:rPr>
              <a:t>Phonics overview</a:t>
            </a:r>
          </a:p>
          <a:p>
            <a:pPr>
              <a:lnSpc>
                <a:spcPct val="200000"/>
              </a:lnSpc>
            </a:pPr>
            <a:r>
              <a:rPr lang="en-GB" dirty="0">
                <a:latin typeface="XCCW Joined 14a" panose="03050602040000000000" pitchFamily="66" charset="0"/>
              </a:rPr>
              <a:t>Assessments</a:t>
            </a:r>
          </a:p>
          <a:p>
            <a:pPr>
              <a:lnSpc>
                <a:spcPct val="200000"/>
              </a:lnSpc>
            </a:pPr>
            <a:r>
              <a:rPr lang="en-GB" dirty="0">
                <a:latin typeface="XCCW Joined 14a" panose="03050602040000000000" pitchFamily="66" charset="0"/>
              </a:rPr>
              <a:t>Lesson structure </a:t>
            </a:r>
          </a:p>
          <a:p>
            <a:pPr>
              <a:lnSpc>
                <a:spcPct val="200000"/>
              </a:lnSpc>
            </a:pPr>
            <a:r>
              <a:rPr lang="en-GB" dirty="0">
                <a:latin typeface="XCCW Joined 14a" panose="03050602040000000000" pitchFamily="66" charset="0"/>
              </a:rPr>
              <a:t>Sharing ideas</a:t>
            </a:r>
          </a:p>
          <a:p>
            <a:pPr>
              <a:lnSpc>
                <a:spcPct val="200000"/>
              </a:lnSpc>
            </a:pPr>
            <a:r>
              <a:rPr lang="en-GB" dirty="0">
                <a:latin typeface="XCCW Joined 14a" panose="03050602040000000000" pitchFamily="66" charset="0"/>
              </a:rPr>
              <a:t>Wriggly Rhyme Time - EYFS</a:t>
            </a:r>
          </a:p>
          <a:p>
            <a:endParaRPr lang="en-GB" dirty="0"/>
          </a:p>
        </p:txBody>
      </p:sp>
    </p:spTree>
    <p:extLst>
      <p:ext uri="{BB962C8B-B14F-4D97-AF65-F5344CB8AC3E}">
        <p14:creationId xmlns:p14="http://schemas.microsoft.com/office/powerpoint/2010/main" val="2026610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567544" y="1437349"/>
            <a:ext cx="8584164" cy="5087942"/>
          </a:xfrm>
          <a:prstGeom prst="rect">
            <a:avLst/>
          </a:prstGeom>
        </p:spPr>
      </p:pic>
      <p:sp>
        <p:nvSpPr>
          <p:cNvPr id="4" name="Title 3"/>
          <p:cNvSpPr>
            <a:spLocks noGrp="1"/>
          </p:cNvSpPr>
          <p:nvPr>
            <p:ph type="title"/>
          </p:nvPr>
        </p:nvSpPr>
        <p:spPr/>
        <p:txBody>
          <a:bodyPr>
            <a:normAutofit/>
          </a:bodyPr>
          <a:lstStyle/>
          <a:p>
            <a:pPr algn="ctr"/>
            <a:r>
              <a:rPr lang="en-GB" sz="3600" dirty="0">
                <a:latin typeface="XCCW Joined 14a" panose="03050602040000000000" pitchFamily="66" charset="0"/>
              </a:rPr>
              <a:t>Phonics overview at St. Mary’s</a:t>
            </a:r>
          </a:p>
        </p:txBody>
      </p:sp>
    </p:spTree>
    <p:extLst>
      <p:ext uri="{BB962C8B-B14F-4D97-AF65-F5344CB8AC3E}">
        <p14:creationId xmlns:p14="http://schemas.microsoft.com/office/powerpoint/2010/main" val="1553426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fontAlgn="t">
              <a:buNone/>
            </a:pPr>
            <a:r>
              <a:rPr lang="en-GB" b="1" dirty="0"/>
              <a:t>EYFS</a:t>
            </a:r>
            <a:endParaRPr lang="en-GB" dirty="0"/>
          </a:p>
          <a:p>
            <a:pPr fontAlgn="t"/>
            <a:r>
              <a:rPr lang="en-GB" b="1" dirty="0"/>
              <a:t>Baseline assessment – EYFS created  </a:t>
            </a:r>
            <a:endParaRPr lang="en-GB" dirty="0"/>
          </a:p>
          <a:p>
            <a:pPr marL="0" indent="0" fontAlgn="t">
              <a:buNone/>
            </a:pPr>
            <a:endParaRPr lang="en-GB" dirty="0"/>
          </a:p>
          <a:p>
            <a:pPr fontAlgn="t"/>
            <a:r>
              <a:rPr lang="en-GB" b="1" dirty="0"/>
              <a:t>Phonics play assessment every term</a:t>
            </a:r>
            <a:endParaRPr lang="en-GB" dirty="0"/>
          </a:p>
          <a:p>
            <a:pPr marL="0" indent="0" fontAlgn="t">
              <a:buNone/>
            </a:pPr>
            <a:endParaRPr lang="en-GB" dirty="0"/>
          </a:p>
          <a:p>
            <a:pPr fontAlgn="t"/>
            <a:r>
              <a:rPr lang="en-GB" b="1" dirty="0"/>
              <a:t>Daily phonics lessons to be taught following the pattern of letters and sound (phonics play) – use this planning and resources but teach in a style that has pace and makes it fun and engaging &amp; jolly phonics songs and actions</a:t>
            </a:r>
            <a:endParaRPr lang="en-GB" dirty="0"/>
          </a:p>
          <a:p>
            <a:pPr marL="0" indent="0" fontAlgn="t">
              <a:buNone/>
            </a:pPr>
            <a:endParaRPr lang="en-GB" dirty="0"/>
          </a:p>
          <a:p>
            <a:pPr fontAlgn="t"/>
            <a:r>
              <a:rPr lang="en-GB" b="1" dirty="0"/>
              <a:t>Daily wriggly rhyme time – timetabled </a:t>
            </a:r>
            <a:endParaRPr lang="en-GB" dirty="0"/>
          </a:p>
          <a:p>
            <a:endParaRPr lang="en-GB" dirty="0"/>
          </a:p>
        </p:txBody>
      </p:sp>
      <p:sp>
        <p:nvSpPr>
          <p:cNvPr id="4" name="Title 1"/>
          <p:cNvSpPr>
            <a:spLocks noGrp="1"/>
          </p:cNvSpPr>
          <p:nvPr>
            <p:ph type="title"/>
          </p:nvPr>
        </p:nvSpPr>
        <p:spPr/>
        <p:txBody>
          <a:bodyPr/>
          <a:lstStyle/>
          <a:p>
            <a:r>
              <a:rPr lang="en-GB" dirty="0">
                <a:latin typeface="XCCW Joined 14a" panose="03050602040000000000" pitchFamily="66" charset="0"/>
              </a:rPr>
              <a:t>Assessments </a:t>
            </a:r>
          </a:p>
        </p:txBody>
      </p:sp>
    </p:spTree>
    <p:extLst>
      <p:ext uri="{BB962C8B-B14F-4D97-AF65-F5344CB8AC3E}">
        <p14:creationId xmlns:p14="http://schemas.microsoft.com/office/powerpoint/2010/main" val="25978575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fontAlgn="t">
              <a:buNone/>
            </a:pPr>
            <a:r>
              <a:rPr lang="en-GB" b="1" dirty="0"/>
              <a:t>Year 1</a:t>
            </a:r>
            <a:endParaRPr lang="en-GB" dirty="0"/>
          </a:p>
          <a:p>
            <a:pPr fontAlgn="t"/>
            <a:r>
              <a:rPr lang="en-GB" b="1" dirty="0"/>
              <a:t>Baseline children with phonics play assessment </a:t>
            </a:r>
            <a:endParaRPr lang="en-GB" dirty="0"/>
          </a:p>
          <a:p>
            <a:pPr fontAlgn="t"/>
            <a:endParaRPr lang="en-GB" dirty="0"/>
          </a:p>
          <a:p>
            <a:pPr fontAlgn="t"/>
            <a:r>
              <a:rPr lang="en-GB" b="1" dirty="0"/>
              <a:t>Every half term do a mock phonics screening – record on excel spreadsheet save in assessment KS1 phonics</a:t>
            </a:r>
            <a:endParaRPr lang="en-GB" dirty="0"/>
          </a:p>
          <a:p>
            <a:pPr marL="0" indent="0" fontAlgn="t">
              <a:buNone/>
            </a:pPr>
            <a:endParaRPr lang="en-GB" dirty="0"/>
          </a:p>
          <a:p>
            <a:pPr fontAlgn="t"/>
            <a:r>
              <a:rPr lang="en-GB" b="1" dirty="0"/>
              <a:t>Daily phonics lessons to be taught following the pattern of letters and sound (phonics play) – use this planning and resources but teach in a style that has pace and makes it fun and engaging </a:t>
            </a:r>
            <a:endParaRPr lang="en-GB" dirty="0"/>
          </a:p>
          <a:p>
            <a:pPr marL="0" indent="0" fontAlgn="t">
              <a:buNone/>
            </a:pPr>
            <a:endParaRPr lang="en-GB" dirty="0"/>
          </a:p>
          <a:p>
            <a:pPr fontAlgn="t"/>
            <a:r>
              <a:rPr lang="en-GB" b="1" dirty="0"/>
              <a:t>Phonics interventions PM 1:1 using gap analysis from baseline/phonics screening </a:t>
            </a:r>
            <a:endParaRPr lang="en-GB" dirty="0"/>
          </a:p>
          <a:p>
            <a:pPr marL="0" indent="0" fontAlgn="t">
              <a:buNone/>
            </a:pPr>
            <a:endParaRPr lang="en-GB" dirty="0"/>
          </a:p>
          <a:p>
            <a:pPr fontAlgn="t"/>
            <a:r>
              <a:rPr lang="en-GB" b="1" dirty="0"/>
              <a:t>Daily wriggly rhyme time</a:t>
            </a:r>
            <a:endParaRPr lang="en-GB" dirty="0"/>
          </a:p>
          <a:p>
            <a:pPr marL="0" indent="0">
              <a:buNone/>
            </a:pPr>
            <a:endParaRPr lang="en-GB" dirty="0"/>
          </a:p>
        </p:txBody>
      </p:sp>
      <p:sp>
        <p:nvSpPr>
          <p:cNvPr id="4" name="Title 1"/>
          <p:cNvSpPr>
            <a:spLocks noGrp="1"/>
          </p:cNvSpPr>
          <p:nvPr>
            <p:ph type="title"/>
          </p:nvPr>
        </p:nvSpPr>
        <p:spPr/>
        <p:txBody>
          <a:bodyPr/>
          <a:lstStyle/>
          <a:p>
            <a:r>
              <a:rPr lang="en-GB" dirty="0">
                <a:latin typeface="XCCW Joined 14a" panose="03050602040000000000" pitchFamily="66" charset="0"/>
              </a:rPr>
              <a:t>Assessments </a:t>
            </a:r>
          </a:p>
        </p:txBody>
      </p:sp>
    </p:spTree>
    <p:extLst>
      <p:ext uri="{BB962C8B-B14F-4D97-AF65-F5344CB8AC3E}">
        <p14:creationId xmlns:p14="http://schemas.microsoft.com/office/powerpoint/2010/main" val="1143280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B08B8-3DB3-4637-AE23-B8DB96D9FCEC}"/>
              </a:ext>
            </a:extLst>
          </p:cNvPr>
          <p:cNvSpPr>
            <a:spLocks noGrp="1"/>
          </p:cNvSpPr>
          <p:nvPr>
            <p:ph type="ctrTitle"/>
          </p:nvPr>
        </p:nvSpPr>
        <p:spPr/>
        <p:txBody>
          <a:bodyPr/>
          <a:lstStyle/>
          <a:p>
            <a:r>
              <a:rPr lang="en-US" dirty="0"/>
              <a:t>Primary phonics network</a:t>
            </a:r>
          </a:p>
        </p:txBody>
      </p:sp>
      <p:sp>
        <p:nvSpPr>
          <p:cNvPr id="3" name="Subtitle 2">
            <a:extLst>
              <a:ext uri="{FF2B5EF4-FFF2-40B4-BE49-F238E27FC236}">
                <a16:creationId xmlns:a16="http://schemas.microsoft.com/office/drawing/2014/main" id="{2198AA37-E298-4CD8-9F0F-2123ACFD9653}"/>
              </a:ext>
            </a:extLst>
          </p:cNvPr>
          <p:cNvSpPr>
            <a:spLocks noGrp="1"/>
          </p:cNvSpPr>
          <p:nvPr>
            <p:ph type="subTitle" idx="1"/>
          </p:nvPr>
        </p:nvSpPr>
        <p:spPr/>
        <p:txBody>
          <a:bodyPr/>
          <a:lstStyle/>
          <a:p>
            <a:r>
              <a:rPr lang="en-US" dirty="0"/>
              <a:t>Wednesday 8th October 2020</a:t>
            </a:r>
          </a:p>
        </p:txBody>
      </p:sp>
      <p:pic>
        <p:nvPicPr>
          <p:cNvPr id="7" name="Picture Placeholder 6">
            <a:extLst>
              <a:ext uri="{FF2B5EF4-FFF2-40B4-BE49-F238E27FC236}">
                <a16:creationId xmlns:a16="http://schemas.microsoft.com/office/drawing/2014/main" id="{F2F4E93B-3DB1-44E7-96EF-7F42787BA66C}"/>
              </a:ext>
            </a:extLst>
          </p:cNvPr>
          <p:cNvPicPr>
            <a:picLocks noGrp="1" noChangeAspect="1"/>
          </p:cNvPicPr>
          <p:nvPr>
            <p:ph type="pic" sz="quarter" idx="10"/>
          </p:nvPr>
        </p:nvPicPr>
        <p:blipFill>
          <a:blip r:embed="rId3"/>
          <a:srcRect/>
          <a:stretch>
            <a:fillRect/>
          </a:stretch>
        </p:blipFill>
        <p:spPr/>
      </p:pic>
    </p:spTree>
    <p:extLst>
      <p:ext uri="{BB962C8B-B14F-4D97-AF65-F5344CB8AC3E}">
        <p14:creationId xmlns:p14="http://schemas.microsoft.com/office/powerpoint/2010/main" val="3167172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lnSpcReduction="20000"/>
          </a:bodyPr>
          <a:lstStyle/>
          <a:p>
            <a:pPr marL="0" indent="0" fontAlgn="t">
              <a:buNone/>
            </a:pPr>
            <a:r>
              <a:rPr lang="en-GB" b="1" dirty="0"/>
              <a:t>Year 2</a:t>
            </a:r>
            <a:endParaRPr lang="en-GB" dirty="0"/>
          </a:p>
          <a:p>
            <a:pPr fontAlgn="t"/>
            <a:r>
              <a:rPr lang="en-GB" b="1" dirty="0"/>
              <a:t>Baseline children with phonics play assessment </a:t>
            </a:r>
            <a:endParaRPr lang="en-GB" dirty="0"/>
          </a:p>
          <a:p>
            <a:pPr marL="0" indent="0" fontAlgn="t">
              <a:buNone/>
            </a:pPr>
            <a:endParaRPr lang="en-GB" dirty="0"/>
          </a:p>
          <a:p>
            <a:pPr fontAlgn="t"/>
            <a:r>
              <a:rPr lang="en-GB" b="1" dirty="0"/>
              <a:t>Every half term for those children who did not pass do a mock phonics screening – record on excel spreadsheet save in assessment KS1 phonics</a:t>
            </a:r>
            <a:endParaRPr lang="en-GB" dirty="0"/>
          </a:p>
          <a:p>
            <a:pPr marL="0" indent="0" fontAlgn="t">
              <a:buNone/>
            </a:pPr>
            <a:endParaRPr lang="en-GB" dirty="0"/>
          </a:p>
          <a:p>
            <a:pPr fontAlgn="t"/>
            <a:r>
              <a:rPr lang="en-GB" b="1" dirty="0"/>
              <a:t>Daily phonics lessons to be taught following the pattern of letters and sound (phonics play) – use this planning and resources but teach in a style that has pace and makes it fun and engaging</a:t>
            </a:r>
            <a:endParaRPr lang="en-GB" dirty="0"/>
          </a:p>
          <a:p>
            <a:pPr marL="0" indent="0" fontAlgn="t">
              <a:buNone/>
            </a:pPr>
            <a:endParaRPr lang="en-GB" dirty="0"/>
          </a:p>
          <a:p>
            <a:pPr fontAlgn="t"/>
            <a:r>
              <a:rPr lang="en-GB" b="1" dirty="0"/>
              <a:t>Phonics interventions PM 1:1 using gap analysis from baseline/phonics screening</a:t>
            </a:r>
            <a:endParaRPr lang="en-GB" dirty="0"/>
          </a:p>
          <a:p>
            <a:endParaRPr lang="en-GB" dirty="0"/>
          </a:p>
        </p:txBody>
      </p:sp>
      <p:sp>
        <p:nvSpPr>
          <p:cNvPr id="4" name="Title 1"/>
          <p:cNvSpPr>
            <a:spLocks noGrp="1"/>
          </p:cNvSpPr>
          <p:nvPr>
            <p:ph type="title"/>
          </p:nvPr>
        </p:nvSpPr>
        <p:spPr/>
        <p:txBody>
          <a:bodyPr/>
          <a:lstStyle/>
          <a:p>
            <a:r>
              <a:rPr lang="en-GB" dirty="0">
                <a:latin typeface="XCCW Joined 14a" panose="03050602040000000000" pitchFamily="66" charset="0"/>
              </a:rPr>
              <a:t>Assessments </a:t>
            </a:r>
          </a:p>
        </p:txBody>
      </p:sp>
    </p:spTree>
    <p:extLst>
      <p:ext uri="{BB962C8B-B14F-4D97-AF65-F5344CB8AC3E}">
        <p14:creationId xmlns:p14="http://schemas.microsoft.com/office/powerpoint/2010/main" val="18998814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3962611-DFD5-4092-AAFD-559E3DFCE2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270F1FA-0425-408F-9861-80BF5AFB276D}"/>
              </a:ext>
              <a:ext uri="{C183D7F6-B498-43B3-948B-1728B52AA6E4}">
                <adec:decorative xmlns:adec="http://schemas.microsoft.com/office/drawing/2017/decorative" xmlns=""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itle 1"/>
          <p:cNvSpPr>
            <a:spLocks noGrp="1"/>
          </p:cNvSpPr>
          <p:nvPr>
            <p:ph type="ctrTitle"/>
          </p:nvPr>
        </p:nvSpPr>
        <p:spPr>
          <a:xfrm>
            <a:off x="3045368" y="2043663"/>
            <a:ext cx="6105194" cy="2031055"/>
          </a:xfrm>
        </p:spPr>
        <p:txBody>
          <a:bodyPr vert="horz" lIns="91440" tIns="45720" rIns="91440" bIns="45720" rtlCol="0" anchor="b">
            <a:normAutofit/>
          </a:bodyPr>
          <a:lstStyle/>
          <a:p>
            <a:r>
              <a:rPr lang="en-US" kern="1200">
                <a:solidFill>
                  <a:srgbClr val="FFFFFF"/>
                </a:solidFill>
                <a:latin typeface="+mj-lt"/>
                <a:ea typeface="+mj-ea"/>
                <a:cs typeface="+mj-cs"/>
              </a:rPr>
              <a:t>Year 2 phonics </a:t>
            </a:r>
          </a:p>
        </p:txBody>
      </p:sp>
      <p:sp>
        <p:nvSpPr>
          <p:cNvPr id="3" name="Subtitle 2"/>
          <p:cNvSpPr>
            <a:spLocks noGrp="1"/>
          </p:cNvSpPr>
          <p:nvPr>
            <p:ph type="subTitle" idx="1"/>
          </p:nvPr>
        </p:nvSpPr>
        <p:spPr>
          <a:xfrm>
            <a:off x="3045368" y="4074718"/>
            <a:ext cx="6105194" cy="682079"/>
          </a:xfrm>
        </p:spPr>
        <p:txBody>
          <a:bodyPr vert="horz" lIns="91440" tIns="45720" rIns="91440" bIns="45720" rtlCol="0">
            <a:normAutofit/>
          </a:bodyPr>
          <a:lstStyle/>
          <a:p>
            <a:r>
              <a:rPr lang="en-US" kern="1200">
                <a:solidFill>
                  <a:srgbClr val="FFFFFF"/>
                </a:solidFill>
                <a:latin typeface="+mn-lt"/>
                <a:ea typeface="+mn-ea"/>
                <a:cs typeface="+mn-cs"/>
              </a:rPr>
              <a:t>Example lesson</a:t>
            </a:r>
          </a:p>
        </p:txBody>
      </p:sp>
    </p:spTree>
    <p:extLst>
      <p:ext uri="{BB962C8B-B14F-4D97-AF65-F5344CB8AC3E}">
        <p14:creationId xmlns:p14="http://schemas.microsoft.com/office/powerpoint/2010/main" val="3249567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GB" dirty="0">
                <a:latin typeface="XCCW Joined 14a" panose="03050602040000000000" pitchFamily="66" charset="0"/>
              </a:rPr>
              <a:t>Other ideas</a:t>
            </a:r>
          </a:p>
        </p:txBody>
      </p:sp>
      <p:sp>
        <p:nvSpPr>
          <p:cNvPr id="9" name="Content Placeholder 2"/>
          <p:cNvSpPr>
            <a:spLocks noGrp="1"/>
          </p:cNvSpPr>
          <p:nvPr>
            <p:ph idx="1"/>
          </p:nvPr>
        </p:nvSpPr>
        <p:spPr/>
        <p:txBody>
          <a:bodyPr/>
          <a:lstStyle/>
          <a:p>
            <a:pPr marL="0" indent="0">
              <a:buNone/>
            </a:pPr>
            <a:r>
              <a:rPr lang="en-GB" sz="3200" dirty="0">
                <a:latin typeface="XCCW Joined 14a" panose="03050602040000000000" pitchFamily="66" charset="0"/>
              </a:rPr>
              <a:t>Tricky trucks/Train your brain – phonics play</a:t>
            </a:r>
            <a:endParaRPr lang="en-GB" sz="3200" dirty="0">
              <a:latin typeface="XCCW Joined 14a" panose="03050602040000000000" pitchFamily="66" charset="0"/>
              <a:hlinkClick r:id="" action="ppaction://noaction"/>
            </a:endParaRPr>
          </a:p>
          <a:p>
            <a:pPr marL="0" indent="0">
              <a:buNone/>
            </a:pPr>
            <a:r>
              <a:rPr lang="en-GB" sz="3200" dirty="0">
                <a:latin typeface="XCCW Joined 14a" panose="03050602040000000000" pitchFamily="66" charset="0"/>
                <a:hlinkClick r:id="" action="ppaction://noaction"/>
              </a:rPr>
              <a:t>https</a:t>
            </a:r>
            <a:r>
              <a:rPr lang="en-GB" sz="3200" dirty="0">
                <a:latin typeface="XCCW Joined 14a" panose="03050602040000000000" pitchFamily="66" charset="0"/>
                <a:hlinkClick r:id="rId2"/>
              </a:rPr>
              <a:t>://www.phonicsplay.co.uk/resources/phase/2/tricky-word-trucks</a:t>
            </a:r>
            <a:endParaRPr lang="en-GB" sz="3200" dirty="0">
              <a:latin typeface="XCCW Joined 14a" panose="03050602040000000000" pitchFamily="66" charset="0"/>
            </a:endParaRPr>
          </a:p>
          <a:p>
            <a:pPr marL="0" indent="0">
              <a:buNone/>
            </a:pPr>
            <a:endParaRPr lang="en-GB" dirty="0">
              <a:latin typeface="XCCW Joined 14a" panose="03050602040000000000" pitchFamily="66" charset="0"/>
            </a:endParaRPr>
          </a:p>
          <a:p>
            <a:pPr marL="0" indent="0">
              <a:buNone/>
            </a:pPr>
            <a:r>
              <a:rPr lang="en-GB" dirty="0">
                <a:latin typeface="XCCW Joined 14a" panose="03050602040000000000" pitchFamily="66" charset="0"/>
              </a:rPr>
              <a:t>Engaging games to play</a:t>
            </a:r>
          </a:p>
          <a:p>
            <a:pPr marL="0" indent="0">
              <a:buNone/>
            </a:pPr>
            <a:endParaRPr lang="en-GB" dirty="0">
              <a:latin typeface="XCCW Joined 14a" panose="03050602040000000000" pitchFamily="66" charset="0"/>
            </a:endParaRPr>
          </a:p>
          <a:p>
            <a:pPr marL="0" indent="0">
              <a:buNone/>
            </a:pPr>
            <a:r>
              <a:rPr lang="en-GB" dirty="0">
                <a:latin typeface="XCCW Joined 14a" panose="03050602040000000000" pitchFamily="66" charset="0"/>
              </a:rPr>
              <a:t>Wriggly Rhyme time</a:t>
            </a:r>
          </a:p>
        </p:txBody>
      </p:sp>
    </p:spTree>
    <p:extLst>
      <p:ext uri="{BB962C8B-B14F-4D97-AF65-F5344CB8AC3E}">
        <p14:creationId xmlns:p14="http://schemas.microsoft.com/office/powerpoint/2010/main" val="26329046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Contact us</a:t>
            </a:r>
          </a:p>
        </p:txBody>
      </p:sp>
      <p:sp>
        <p:nvSpPr>
          <p:cNvPr id="4" name="Content Placeholder 3"/>
          <p:cNvSpPr>
            <a:spLocks noGrp="1"/>
          </p:cNvSpPr>
          <p:nvPr>
            <p:ph idx="1"/>
          </p:nvPr>
        </p:nvSpPr>
        <p:spPr>
          <a:xfrm>
            <a:off x="838200" y="1545707"/>
            <a:ext cx="10515600" cy="4351338"/>
          </a:xfrm>
        </p:spPr>
        <p:txBody>
          <a:bodyPr/>
          <a:lstStyle/>
          <a:p>
            <a:pPr marL="0" indent="0">
              <a:buNone/>
            </a:pPr>
            <a:r>
              <a:rPr lang="en-GB" dirty="0"/>
              <a:t>Adele Hutchinson </a:t>
            </a:r>
            <a:r>
              <a:rPr lang="en-GB" dirty="0">
                <a:hlinkClick r:id="rId2"/>
              </a:rPr>
              <a:t>a.Hutchinson@stmarysprimary.org</a:t>
            </a:r>
            <a:endParaRPr lang="en-GB" dirty="0"/>
          </a:p>
          <a:p>
            <a:pPr marL="0" indent="0">
              <a:buNone/>
            </a:pPr>
            <a:endParaRPr lang="en-GB" dirty="0"/>
          </a:p>
          <a:p>
            <a:pPr marL="0" indent="0">
              <a:buNone/>
            </a:pPr>
            <a:r>
              <a:rPr lang="en-GB" dirty="0"/>
              <a:t>Phonics training and materials: </a:t>
            </a:r>
            <a:r>
              <a:rPr lang="en-GB" dirty="0">
                <a:hlinkClick r:id="rId3"/>
              </a:rPr>
              <a:t>https://smjs.sharepoint.com/:f:/s/StMarysandTTAResourceHub/EkRjnH4samxGsgKLBJLDGHIBEutuzxJj_38jDHvAnJX6Jg?e=i3YGQe</a:t>
            </a:r>
            <a:endParaRPr lang="en-GB" dirty="0"/>
          </a:p>
          <a:p>
            <a:pPr marL="0" indent="0">
              <a:buNone/>
            </a:pPr>
            <a:endParaRPr lang="en-GB" dirty="0"/>
          </a:p>
          <a:p>
            <a:pPr marL="0" indent="0">
              <a:buNone/>
            </a:pPr>
            <a:r>
              <a:rPr lang="en-GB" dirty="0"/>
              <a:t>Ideas for EYFS and Year 1:</a:t>
            </a:r>
          </a:p>
          <a:p>
            <a:pPr marL="0" indent="0">
              <a:buNone/>
            </a:pPr>
            <a:r>
              <a:rPr lang="en-GB" dirty="0">
                <a:hlinkClick r:id="rId4"/>
              </a:rPr>
              <a:t>https://smjs.sharepoint.com/:f:/s/StMarysandTTAResourceHub/EmuNCU2ThhRPqSBxqMtJ3k0B5ecA1mV87O3h7FhzAoLDmQ?e=ZfYW9d</a:t>
            </a:r>
            <a:endParaRPr lang="en-GB" dirty="0"/>
          </a:p>
          <a:p>
            <a:pPr marL="0" indent="0">
              <a:buNone/>
            </a:pPr>
            <a:endParaRPr lang="en-GB" dirty="0"/>
          </a:p>
        </p:txBody>
      </p:sp>
    </p:spTree>
    <p:extLst>
      <p:ext uri="{BB962C8B-B14F-4D97-AF65-F5344CB8AC3E}">
        <p14:creationId xmlns:p14="http://schemas.microsoft.com/office/powerpoint/2010/main" val="574433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03282-EF1B-4BF5-A061-AD8407A65718}"/>
              </a:ext>
            </a:extLst>
          </p:cNvPr>
          <p:cNvSpPr>
            <a:spLocks noGrp="1"/>
          </p:cNvSpPr>
          <p:nvPr>
            <p:ph type="ctrTitle"/>
          </p:nvPr>
        </p:nvSpPr>
        <p:spPr/>
        <p:txBody>
          <a:bodyPr/>
          <a:lstStyle/>
          <a:p>
            <a:r>
              <a:rPr lang="en-GB" dirty="0"/>
              <a:t>Phonics screening check</a:t>
            </a:r>
          </a:p>
        </p:txBody>
      </p:sp>
      <p:sp>
        <p:nvSpPr>
          <p:cNvPr id="3" name="Subtitle 2">
            <a:extLst>
              <a:ext uri="{FF2B5EF4-FFF2-40B4-BE49-F238E27FC236}">
                <a16:creationId xmlns:a16="http://schemas.microsoft.com/office/drawing/2014/main" id="{0493BA51-B132-4519-A004-E67A30D6F9E2}"/>
              </a:ext>
            </a:extLst>
          </p:cNvPr>
          <p:cNvSpPr>
            <a:spLocks noGrp="1"/>
          </p:cNvSpPr>
          <p:nvPr>
            <p:ph type="subTitle" idx="1"/>
          </p:nvPr>
        </p:nvSpPr>
        <p:spPr/>
        <p:txBody>
          <a:bodyPr/>
          <a:lstStyle/>
          <a:p>
            <a:r>
              <a:rPr lang="en-GB" dirty="0"/>
              <a:t>Year 2 pupils – autumn term 2020</a:t>
            </a:r>
          </a:p>
        </p:txBody>
      </p:sp>
      <p:pic>
        <p:nvPicPr>
          <p:cNvPr id="6" name="Picture Placeholder 5">
            <a:extLst>
              <a:ext uri="{FF2B5EF4-FFF2-40B4-BE49-F238E27FC236}">
                <a16:creationId xmlns:a16="http://schemas.microsoft.com/office/drawing/2014/main" id="{99F66945-294F-430C-A525-1D8FCBF895E7}"/>
              </a:ext>
            </a:extLst>
          </p:cNvPr>
          <p:cNvPicPr>
            <a:picLocks noGrp="1" noChangeAspect="1"/>
          </p:cNvPicPr>
          <p:nvPr>
            <p:ph type="pic" sz="quarter" idx="10"/>
          </p:nvPr>
        </p:nvPicPr>
        <p:blipFill rotWithShape="1">
          <a:blip r:embed="rId2"/>
          <a:srcRect t="1548" b="1548"/>
          <a:stretch/>
        </p:blipFill>
        <p:spPr>
          <a:xfrm>
            <a:off x="710812" y="728545"/>
            <a:ext cx="5305661" cy="5160811"/>
          </a:xfrm>
        </p:spPr>
      </p:pic>
    </p:spTree>
    <p:extLst>
      <p:ext uri="{BB962C8B-B14F-4D97-AF65-F5344CB8AC3E}">
        <p14:creationId xmlns:p14="http://schemas.microsoft.com/office/powerpoint/2010/main" val="14689603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fld id="{9EC71654-96A5-4280-94F3-931C61A9F92C}" type="slidenum">
              <a:rPr lang="en-US" noProof="0" smtClean="0"/>
              <a:pPr/>
              <a:t>25</a:t>
            </a:fld>
            <a:endParaRPr lang="en-US" noProof="0" dirty="0"/>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533844" y="2376997"/>
            <a:ext cx="11017301" cy="4266109"/>
          </a:xfrm>
        </p:spPr>
        <p:txBody>
          <a:bodyPr>
            <a:normAutofit fontScale="92500" lnSpcReduction="20000"/>
          </a:bodyPr>
          <a:lstStyle/>
          <a:p>
            <a:pPr marL="0" indent="0" algn="l">
              <a:buNone/>
            </a:pPr>
            <a:r>
              <a:rPr lang="en-GB" sz="3500" dirty="0">
                <a:latin typeface="modernera-regular"/>
              </a:rPr>
              <a:t>In the 2020/21 academic year only, it is statutory for schools to administer a past version of the phonics screening check to year 2 pupils during the second half of the 2020 autumn term and return results to the LA. </a:t>
            </a:r>
            <a:endParaRPr lang="en-GB" sz="3500" b="1" dirty="0">
              <a:solidFill>
                <a:srgbClr val="13263F"/>
              </a:solidFill>
              <a:latin typeface="modernera-regular"/>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r>
              <a:rPr lang="en-GB" sz="1600" dirty="0">
                <a:solidFill>
                  <a:srgbClr val="13263F"/>
                </a:solidFill>
                <a:latin typeface="modernera-regular"/>
                <a:hlinkClick r:id="rId2"/>
              </a:rPr>
              <a:t>https://assets.publishing.service.gov.uk/government/uploads/system/uploads/attachment_data/file/914784/Administering_the_phonics_screening_check_to_year_2_pupils_in_the_2020_autumn_term_PDFA.pdf</a:t>
            </a:r>
            <a:endParaRPr lang="en-GB" sz="1600" dirty="0">
              <a:solidFill>
                <a:srgbClr val="13263F"/>
              </a:solidFill>
              <a:latin typeface="modernera-regular"/>
            </a:endParaRPr>
          </a:p>
          <a:p>
            <a:pPr marL="0" indent="0" algn="l">
              <a:buNone/>
            </a:pPr>
            <a:endParaRPr lang="en-GB" dirty="0">
              <a:solidFill>
                <a:srgbClr val="13263F"/>
              </a:solidFill>
              <a:latin typeface="modernera-regular"/>
            </a:endParaRPr>
          </a:p>
        </p:txBody>
      </p:sp>
      <p:sp>
        <p:nvSpPr>
          <p:cNvPr id="2" name="Title 1">
            <a:extLst>
              <a:ext uri="{FF2B5EF4-FFF2-40B4-BE49-F238E27FC236}">
                <a16:creationId xmlns:a16="http://schemas.microsoft.com/office/drawing/2014/main" id="{781E1D4F-05A4-4A56-8900-16676759BF1C}"/>
              </a:ext>
            </a:extLst>
          </p:cNvPr>
          <p:cNvSpPr>
            <a:spLocks noGrp="1"/>
          </p:cNvSpPr>
          <p:nvPr>
            <p:ph type="title"/>
          </p:nvPr>
        </p:nvSpPr>
        <p:spPr>
          <a:xfrm>
            <a:off x="515938" y="306098"/>
            <a:ext cx="9322654" cy="920336"/>
          </a:xfrm>
        </p:spPr>
        <p:txBody>
          <a:bodyPr/>
          <a:lstStyle/>
          <a:p>
            <a:r>
              <a:rPr lang="en-GB" b="0" i="0" u="none" strike="noStrike" dirty="0">
                <a:solidFill>
                  <a:srgbClr val="0072CC"/>
                </a:solidFill>
                <a:effectLst/>
                <a:latin typeface="modernera-regular"/>
                <a:hlinkClick r:id="rId3"/>
              </a:rPr>
              <a:t/>
            </a:r>
            <a:br>
              <a:rPr lang="en-GB" b="0" i="0" u="none" strike="noStrike" dirty="0">
                <a:solidFill>
                  <a:srgbClr val="0072CC"/>
                </a:solidFill>
                <a:effectLst/>
                <a:latin typeface="modernera-regular"/>
                <a:hlinkClick r:id="rId3"/>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endParaRPr lang="en-GB" dirty="0"/>
          </a:p>
        </p:txBody>
      </p:sp>
      <p:pic>
        <p:nvPicPr>
          <p:cNvPr id="5" name="Picture 4">
            <a:extLst>
              <a:ext uri="{FF2B5EF4-FFF2-40B4-BE49-F238E27FC236}">
                <a16:creationId xmlns:a16="http://schemas.microsoft.com/office/drawing/2014/main" id="{71EDBA22-AE04-41F6-8F33-8C9C7DB24D1B}"/>
              </a:ext>
            </a:extLst>
          </p:cNvPr>
          <p:cNvPicPr>
            <a:picLocks noChangeAspect="1"/>
          </p:cNvPicPr>
          <p:nvPr/>
        </p:nvPicPr>
        <p:blipFill>
          <a:blip r:embed="rId4"/>
          <a:stretch>
            <a:fillRect/>
          </a:stretch>
        </p:blipFill>
        <p:spPr>
          <a:xfrm>
            <a:off x="533844" y="138794"/>
            <a:ext cx="1908381" cy="1968827"/>
          </a:xfrm>
          <a:prstGeom prst="rect">
            <a:avLst/>
          </a:prstGeom>
        </p:spPr>
      </p:pic>
    </p:spTree>
    <p:extLst>
      <p:ext uri="{BB962C8B-B14F-4D97-AF65-F5344CB8AC3E}">
        <p14:creationId xmlns:p14="http://schemas.microsoft.com/office/powerpoint/2010/main" val="819698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533844" y="2376997"/>
            <a:ext cx="11017301" cy="4266109"/>
          </a:xfrm>
        </p:spPr>
        <p:txBody>
          <a:bodyPr>
            <a:normAutofit fontScale="77500" lnSpcReduction="20000"/>
          </a:bodyPr>
          <a:lstStyle/>
          <a:p>
            <a:pPr marL="0" indent="0" algn="l">
              <a:buNone/>
            </a:pPr>
            <a:endParaRPr lang="en-GB" sz="2600" dirty="0">
              <a:solidFill>
                <a:srgbClr val="13263F"/>
              </a:solidFill>
              <a:latin typeface="modernera-regular"/>
              <a:hlinkClick r:id="rId2"/>
            </a:endParaRPr>
          </a:p>
          <a:p>
            <a:r>
              <a:rPr lang="en-GB" sz="3800" dirty="0">
                <a:latin typeface="modernera-regular"/>
              </a:rPr>
              <a:t>Year 2 pupils who meet the expected standard in phonics in the autumn check will not be required to complete any further statutory assessments in phonics. </a:t>
            </a:r>
          </a:p>
          <a:p>
            <a:r>
              <a:rPr lang="en-GB" sz="3800" dirty="0">
                <a:latin typeface="modernera-regular"/>
              </a:rPr>
              <a:t>Year 2 pupils who do not meet the expected standard in the autumn check will be expected to take the statutory check in June 2021, alongside year 1 pupils. </a:t>
            </a:r>
          </a:p>
          <a:p>
            <a:r>
              <a:rPr lang="en-GB" sz="3800" dirty="0">
                <a:latin typeface="modernera-regular"/>
              </a:rPr>
              <a:t>Year 3 pupils, who were due to take the statutory check in June 2020 (when they were in year 2), are not formally required to take the autumn check. Schools are expected to maintain a programme of support for these pupils but do not need to return phonics data for year 3 pupils to the LA. </a:t>
            </a:r>
            <a:endParaRPr lang="en-GB" sz="51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dirty="0">
              <a:solidFill>
                <a:srgbClr val="13263F"/>
              </a:solidFill>
              <a:latin typeface="modernera-regular"/>
            </a:endParaRPr>
          </a:p>
        </p:txBody>
      </p:sp>
      <p:sp>
        <p:nvSpPr>
          <p:cNvPr id="2" name="Title 1">
            <a:extLst>
              <a:ext uri="{FF2B5EF4-FFF2-40B4-BE49-F238E27FC236}">
                <a16:creationId xmlns:a16="http://schemas.microsoft.com/office/drawing/2014/main" id="{781E1D4F-05A4-4A56-8900-16676759BF1C}"/>
              </a:ext>
            </a:extLst>
          </p:cNvPr>
          <p:cNvSpPr>
            <a:spLocks noGrp="1"/>
          </p:cNvSpPr>
          <p:nvPr>
            <p:ph type="title"/>
          </p:nvPr>
        </p:nvSpPr>
        <p:spPr>
          <a:xfrm>
            <a:off x="515938" y="306098"/>
            <a:ext cx="9322654" cy="920336"/>
          </a:xfrm>
        </p:spPr>
        <p:txBody>
          <a:bodyPr/>
          <a:lstStyle/>
          <a:p>
            <a:r>
              <a:rPr lang="en-GB" b="0" i="0" u="none" strike="noStrike" dirty="0">
                <a:solidFill>
                  <a:srgbClr val="0072CC"/>
                </a:solidFill>
                <a:effectLst/>
                <a:latin typeface="modernera-regular"/>
                <a:hlinkClick r:id="rId3"/>
              </a:rPr>
              <a:t/>
            </a:r>
            <a:br>
              <a:rPr lang="en-GB" b="0" i="0" u="none" strike="noStrike" dirty="0">
                <a:solidFill>
                  <a:srgbClr val="0072CC"/>
                </a:solidFill>
                <a:effectLst/>
                <a:latin typeface="modernera-regular"/>
                <a:hlinkClick r:id="rId3"/>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endParaRPr lang="en-GB" dirty="0"/>
          </a:p>
        </p:txBody>
      </p:sp>
      <p:pic>
        <p:nvPicPr>
          <p:cNvPr id="5" name="Picture 4">
            <a:extLst>
              <a:ext uri="{FF2B5EF4-FFF2-40B4-BE49-F238E27FC236}">
                <a16:creationId xmlns:a16="http://schemas.microsoft.com/office/drawing/2014/main" id="{71EDBA22-AE04-41F6-8F33-8C9C7DB24D1B}"/>
              </a:ext>
            </a:extLst>
          </p:cNvPr>
          <p:cNvPicPr>
            <a:picLocks noChangeAspect="1"/>
          </p:cNvPicPr>
          <p:nvPr/>
        </p:nvPicPr>
        <p:blipFill>
          <a:blip r:embed="rId4"/>
          <a:stretch>
            <a:fillRect/>
          </a:stretch>
        </p:blipFill>
        <p:spPr>
          <a:xfrm>
            <a:off x="533844" y="138794"/>
            <a:ext cx="1908381" cy="1968827"/>
          </a:xfrm>
          <a:prstGeom prst="rect">
            <a:avLst/>
          </a:prstGeom>
        </p:spPr>
      </p:pic>
    </p:spTree>
    <p:extLst>
      <p:ext uri="{BB962C8B-B14F-4D97-AF65-F5344CB8AC3E}">
        <p14:creationId xmlns:p14="http://schemas.microsoft.com/office/powerpoint/2010/main" val="4630450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533844" y="2376997"/>
            <a:ext cx="11017301" cy="4266109"/>
          </a:xfrm>
        </p:spPr>
        <p:txBody>
          <a:bodyPr>
            <a:normAutofit/>
          </a:bodyPr>
          <a:lstStyle/>
          <a:p>
            <a:pPr marL="0" indent="0" algn="l">
              <a:buNone/>
            </a:pPr>
            <a:endParaRPr lang="en-GB" sz="2600" dirty="0">
              <a:solidFill>
                <a:srgbClr val="13263F"/>
              </a:solidFill>
              <a:latin typeface="modernera-regular"/>
              <a:hlinkClick r:id="rId2"/>
            </a:endParaRPr>
          </a:p>
          <a:p>
            <a:pPr marL="0" indent="0">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sz="1600" dirty="0">
              <a:solidFill>
                <a:srgbClr val="13263F"/>
              </a:solidFill>
              <a:latin typeface="modernera-regular"/>
              <a:hlinkClick r:id="rId2"/>
            </a:endParaRPr>
          </a:p>
          <a:p>
            <a:pPr marL="0" indent="0" algn="l">
              <a:buNone/>
            </a:pPr>
            <a:endParaRPr lang="en-GB" dirty="0">
              <a:solidFill>
                <a:srgbClr val="13263F"/>
              </a:solidFill>
              <a:latin typeface="modernera-regular"/>
            </a:endParaRPr>
          </a:p>
        </p:txBody>
      </p:sp>
      <p:sp>
        <p:nvSpPr>
          <p:cNvPr id="2" name="Title 1">
            <a:extLst>
              <a:ext uri="{FF2B5EF4-FFF2-40B4-BE49-F238E27FC236}">
                <a16:creationId xmlns:a16="http://schemas.microsoft.com/office/drawing/2014/main" id="{781E1D4F-05A4-4A56-8900-16676759BF1C}"/>
              </a:ext>
            </a:extLst>
          </p:cNvPr>
          <p:cNvSpPr>
            <a:spLocks noGrp="1"/>
          </p:cNvSpPr>
          <p:nvPr>
            <p:ph type="title"/>
          </p:nvPr>
        </p:nvSpPr>
        <p:spPr>
          <a:xfrm>
            <a:off x="515938" y="306098"/>
            <a:ext cx="9322654" cy="920336"/>
          </a:xfrm>
        </p:spPr>
        <p:txBody>
          <a:bodyPr/>
          <a:lstStyle/>
          <a:p>
            <a:r>
              <a:rPr lang="en-GB" b="0" i="0" u="none" strike="noStrike" dirty="0">
                <a:solidFill>
                  <a:srgbClr val="0072CC"/>
                </a:solidFill>
                <a:effectLst/>
                <a:latin typeface="modernera-regular"/>
                <a:hlinkClick r:id="rId3"/>
              </a:rPr>
              <a:t/>
            </a:r>
            <a:br>
              <a:rPr lang="en-GB" b="0" i="0" u="none" strike="noStrike" dirty="0">
                <a:solidFill>
                  <a:srgbClr val="0072CC"/>
                </a:solidFill>
                <a:effectLst/>
                <a:latin typeface="modernera-regular"/>
                <a:hlinkClick r:id="rId3"/>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endParaRPr lang="en-GB" dirty="0"/>
          </a:p>
        </p:txBody>
      </p:sp>
      <p:pic>
        <p:nvPicPr>
          <p:cNvPr id="5" name="Picture 4">
            <a:extLst>
              <a:ext uri="{FF2B5EF4-FFF2-40B4-BE49-F238E27FC236}">
                <a16:creationId xmlns:a16="http://schemas.microsoft.com/office/drawing/2014/main" id="{71EDBA22-AE04-41F6-8F33-8C9C7DB24D1B}"/>
              </a:ext>
            </a:extLst>
          </p:cNvPr>
          <p:cNvPicPr>
            <a:picLocks noChangeAspect="1"/>
          </p:cNvPicPr>
          <p:nvPr/>
        </p:nvPicPr>
        <p:blipFill>
          <a:blip r:embed="rId4"/>
          <a:stretch>
            <a:fillRect/>
          </a:stretch>
        </p:blipFill>
        <p:spPr>
          <a:xfrm>
            <a:off x="533844" y="138794"/>
            <a:ext cx="1908381" cy="1968827"/>
          </a:xfrm>
          <a:prstGeom prst="rect">
            <a:avLst/>
          </a:prstGeom>
        </p:spPr>
      </p:pic>
      <p:pic>
        <p:nvPicPr>
          <p:cNvPr id="6" name="Picture 5">
            <a:extLst>
              <a:ext uri="{FF2B5EF4-FFF2-40B4-BE49-F238E27FC236}">
                <a16:creationId xmlns:a16="http://schemas.microsoft.com/office/drawing/2014/main" id="{A7D210F8-1B20-4FE6-B98D-C25009B3846E}"/>
              </a:ext>
            </a:extLst>
          </p:cNvPr>
          <p:cNvPicPr>
            <a:picLocks noChangeAspect="1"/>
          </p:cNvPicPr>
          <p:nvPr/>
        </p:nvPicPr>
        <p:blipFill>
          <a:blip r:embed="rId5"/>
          <a:stretch>
            <a:fillRect/>
          </a:stretch>
        </p:blipFill>
        <p:spPr>
          <a:xfrm>
            <a:off x="2050027" y="1917290"/>
            <a:ext cx="8218022" cy="4428875"/>
          </a:xfrm>
          <a:prstGeom prst="rect">
            <a:avLst/>
          </a:prstGeom>
        </p:spPr>
      </p:pic>
    </p:spTree>
    <p:extLst>
      <p:ext uri="{BB962C8B-B14F-4D97-AF65-F5344CB8AC3E}">
        <p14:creationId xmlns:p14="http://schemas.microsoft.com/office/powerpoint/2010/main" val="2075594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42784C-010F-41C8-9499-D490AB0AD101}"/>
              </a:ext>
            </a:extLst>
          </p:cNvPr>
          <p:cNvSpPr>
            <a:spLocks noGrp="1"/>
          </p:cNvSpPr>
          <p:nvPr>
            <p:ph type="sldNum" sz="quarter" idx="12"/>
          </p:nvPr>
        </p:nvSpPr>
        <p:spPr/>
        <p:txBody>
          <a:bodyPr/>
          <a:lstStyle/>
          <a:p>
            <a:fld id="{9EC71654-96A5-4280-94F3-931C61A9F92C}" type="slidenum">
              <a:rPr lang="en-US" noProof="0" smtClean="0"/>
              <a:pPr/>
              <a:t>28</a:t>
            </a:fld>
            <a:endParaRPr lang="en-US" noProof="0" dirty="0"/>
          </a:p>
        </p:txBody>
      </p:sp>
      <p:sp>
        <p:nvSpPr>
          <p:cNvPr id="3" name="Content Placeholder 2">
            <a:extLst>
              <a:ext uri="{FF2B5EF4-FFF2-40B4-BE49-F238E27FC236}">
                <a16:creationId xmlns:a16="http://schemas.microsoft.com/office/drawing/2014/main" id="{52507A8A-929B-4D43-B98D-76A91E56433D}"/>
              </a:ext>
            </a:extLst>
          </p:cNvPr>
          <p:cNvSpPr>
            <a:spLocks noGrp="1"/>
          </p:cNvSpPr>
          <p:nvPr>
            <p:ph idx="1"/>
          </p:nvPr>
        </p:nvSpPr>
        <p:spPr>
          <a:xfrm>
            <a:off x="673064" y="2409654"/>
            <a:ext cx="10837862" cy="4266109"/>
          </a:xfrm>
        </p:spPr>
        <p:txBody>
          <a:bodyPr/>
          <a:lstStyle/>
          <a:p>
            <a:pPr marL="0" indent="0">
              <a:buNone/>
            </a:pPr>
            <a:r>
              <a:rPr lang="en-GB" b="0" i="0" dirty="0">
                <a:solidFill>
                  <a:srgbClr val="13263F"/>
                </a:solidFill>
                <a:effectLst/>
                <a:latin typeface="modernera-regular"/>
              </a:rPr>
              <a:t>By the end of the summer term, you must report to parents:</a:t>
            </a:r>
          </a:p>
          <a:p>
            <a:pPr algn="l">
              <a:buFont typeface="Arial" panose="020B0604020202020204" pitchFamily="34" charset="0"/>
              <a:buChar char="•"/>
            </a:pPr>
            <a:r>
              <a:rPr lang="en-GB" b="0" i="0" dirty="0">
                <a:solidFill>
                  <a:srgbClr val="13263F"/>
                </a:solidFill>
                <a:effectLst/>
                <a:latin typeface="modernera-regular"/>
              </a:rPr>
              <a:t>Whether their child has met the expected standard (for year 2 pupils who take the check in autumn 2020 and June 2021, you must report both results)</a:t>
            </a:r>
          </a:p>
          <a:p>
            <a:pPr algn="l">
              <a:buFont typeface="Arial" panose="020B0604020202020204" pitchFamily="34" charset="0"/>
              <a:buChar char="•"/>
            </a:pPr>
            <a:r>
              <a:rPr lang="en-GB" b="0" i="0" dirty="0">
                <a:solidFill>
                  <a:srgbClr val="13263F"/>
                </a:solidFill>
                <a:effectLst/>
                <a:latin typeface="modernera-regular"/>
              </a:rPr>
              <a:t>An outcome for their child who's left the school, were absent, did not participate in</a:t>
            </a:r>
            <a:br>
              <a:rPr lang="en-GB" b="0" i="0" dirty="0">
                <a:solidFill>
                  <a:srgbClr val="13263F"/>
                </a:solidFill>
                <a:effectLst/>
                <a:latin typeface="modernera-regular"/>
              </a:rPr>
            </a:br>
            <a:r>
              <a:rPr lang="en-GB" b="0" i="0" dirty="0">
                <a:solidFill>
                  <a:srgbClr val="13263F"/>
                </a:solidFill>
                <a:effectLst/>
                <a:latin typeface="modernera-regular"/>
              </a:rPr>
              <a:t>the check, or whose results are affected by maladministration</a:t>
            </a:r>
          </a:p>
          <a:p>
            <a:endParaRPr lang="en-GB" dirty="0"/>
          </a:p>
        </p:txBody>
      </p:sp>
      <p:sp>
        <p:nvSpPr>
          <p:cNvPr id="4" name="Title 3">
            <a:extLst>
              <a:ext uri="{FF2B5EF4-FFF2-40B4-BE49-F238E27FC236}">
                <a16:creationId xmlns:a16="http://schemas.microsoft.com/office/drawing/2014/main" id="{F302D151-F355-4AA6-AD9B-D1F67978EC93}"/>
              </a:ext>
            </a:extLst>
          </p:cNvPr>
          <p:cNvSpPr>
            <a:spLocks noGrp="1"/>
          </p:cNvSpPr>
          <p:nvPr>
            <p:ph type="title"/>
          </p:nvPr>
        </p:nvSpPr>
        <p:spPr>
          <a:xfrm>
            <a:off x="3406622" y="1456661"/>
            <a:ext cx="9322654" cy="920336"/>
          </a:xfrm>
        </p:spPr>
        <p:txBody>
          <a:bodyPr/>
          <a:lstStyle/>
          <a:p>
            <a:pPr marL="228600" marR="0" lvl="0" indent="-228600" defTabSz="914400" rtl="0" eaLnBrk="1" fontAlgn="auto" latinLnBrk="0" hangingPunct="1">
              <a:lnSpc>
                <a:spcPct val="90000"/>
              </a:lnSpc>
              <a:spcBef>
                <a:spcPts val="1000"/>
              </a:spcBef>
              <a:spcAft>
                <a:spcPts val="0"/>
              </a:spcAft>
              <a:tabLst/>
              <a:defRPr/>
            </a:pPr>
            <a:r>
              <a:rPr kumimoji="0" lang="en-GB" sz="2800" b="1" i="0" u="none" strike="noStrike" kern="1200" cap="none" spc="0" normalizeH="0" baseline="0" noProof="0" dirty="0">
                <a:ln>
                  <a:noFill/>
                </a:ln>
                <a:solidFill>
                  <a:srgbClr val="13263F"/>
                </a:solidFill>
                <a:effectLst/>
                <a:uLnTx/>
                <a:uFillTx/>
                <a:latin typeface="modernera-bold"/>
                <a:ea typeface="+mn-ea"/>
                <a:cs typeface="+mn-cs"/>
              </a:rPr>
              <a:t>Report pupils' results to parents</a:t>
            </a:r>
            <a:r>
              <a:rPr kumimoji="0" lang="en-GB" sz="2800" b="0" i="0" u="none" strike="noStrike" kern="1200" cap="none" spc="0" normalizeH="0" baseline="0" noProof="0" dirty="0">
                <a:ln>
                  <a:noFill/>
                </a:ln>
                <a:solidFill>
                  <a:srgbClr val="13263F"/>
                </a:solidFill>
                <a:effectLst/>
                <a:uLnTx/>
                <a:uFillTx/>
                <a:latin typeface="modernera-bold"/>
                <a:ea typeface="+mn-ea"/>
                <a:cs typeface="+mn-cs"/>
              </a:rPr>
              <a:t/>
            </a:r>
            <a:br>
              <a:rPr kumimoji="0" lang="en-GB" sz="2800" b="0" i="0" u="none" strike="noStrike" kern="1200" cap="none" spc="0" normalizeH="0" baseline="0" noProof="0" dirty="0">
                <a:ln>
                  <a:noFill/>
                </a:ln>
                <a:solidFill>
                  <a:srgbClr val="13263F"/>
                </a:solidFill>
                <a:effectLst/>
                <a:uLnTx/>
                <a:uFillTx/>
                <a:latin typeface="modernera-bold"/>
                <a:ea typeface="+mn-ea"/>
                <a:cs typeface="+mn-cs"/>
              </a:rPr>
            </a:br>
            <a:endParaRPr lang="en-GB" dirty="0"/>
          </a:p>
        </p:txBody>
      </p:sp>
      <p:pic>
        <p:nvPicPr>
          <p:cNvPr id="6" name="Picture 5">
            <a:extLst>
              <a:ext uri="{FF2B5EF4-FFF2-40B4-BE49-F238E27FC236}">
                <a16:creationId xmlns:a16="http://schemas.microsoft.com/office/drawing/2014/main" id="{575DB77A-49ED-45F5-92CF-0768AFC4774D}"/>
              </a:ext>
            </a:extLst>
          </p:cNvPr>
          <p:cNvPicPr>
            <a:picLocks noChangeAspect="1"/>
          </p:cNvPicPr>
          <p:nvPr/>
        </p:nvPicPr>
        <p:blipFill>
          <a:blip r:embed="rId2"/>
          <a:stretch>
            <a:fillRect/>
          </a:stretch>
        </p:blipFill>
        <p:spPr>
          <a:xfrm>
            <a:off x="515938" y="246900"/>
            <a:ext cx="1908213" cy="1969179"/>
          </a:xfrm>
          <a:prstGeom prst="rect">
            <a:avLst/>
          </a:prstGeom>
        </p:spPr>
      </p:pic>
    </p:spTree>
    <p:extLst>
      <p:ext uri="{BB962C8B-B14F-4D97-AF65-F5344CB8AC3E}">
        <p14:creationId xmlns:p14="http://schemas.microsoft.com/office/powerpoint/2010/main" val="34921450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42784C-010F-41C8-9499-D490AB0AD10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Content Placeholder 2">
            <a:extLst>
              <a:ext uri="{FF2B5EF4-FFF2-40B4-BE49-F238E27FC236}">
                <a16:creationId xmlns:a16="http://schemas.microsoft.com/office/drawing/2014/main" id="{52507A8A-929B-4D43-B98D-76A91E56433D}"/>
              </a:ext>
            </a:extLst>
          </p:cNvPr>
          <p:cNvSpPr>
            <a:spLocks noGrp="1"/>
          </p:cNvSpPr>
          <p:nvPr>
            <p:ph idx="1"/>
          </p:nvPr>
        </p:nvSpPr>
        <p:spPr>
          <a:xfrm>
            <a:off x="525834" y="1679467"/>
            <a:ext cx="10837862" cy="4963639"/>
          </a:xfrm>
        </p:spPr>
        <p:txBody>
          <a:bodyPr>
            <a:normAutofit fontScale="92500" lnSpcReduction="10000"/>
          </a:bodyPr>
          <a:lstStyle/>
          <a:p>
            <a:pPr marL="0" indent="0">
              <a:buNone/>
            </a:pPr>
            <a:r>
              <a:rPr lang="en-GB" b="0" i="0" dirty="0">
                <a:solidFill>
                  <a:srgbClr val="0B0C0C"/>
                </a:solidFill>
                <a:effectLst/>
                <a:latin typeface="modernera-regular"/>
              </a:rPr>
              <a:t>At a national level, phonics screening check (PSC) results did not improve in 2018/19. </a:t>
            </a:r>
            <a:endParaRPr lang="en-GB" dirty="0">
              <a:solidFill>
                <a:srgbClr val="0B0C0C"/>
              </a:solidFill>
              <a:latin typeface="modernera-regular"/>
            </a:endParaRPr>
          </a:p>
          <a:p>
            <a:pPr marL="0" indent="0">
              <a:buNone/>
            </a:pPr>
            <a:endParaRPr lang="en-GB" b="0" i="0" dirty="0">
              <a:solidFill>
                <a:srgbClr val="0B0C0C"/>
              </a:solidFill>
              <a:effectLst/>
              <a:latin typeface="modernera-regular"/>
            </a:endParaRPr>
          </a:p>
          <a:p>
            <a:pPr marL="0" indent="0">
              <a:buNone/>
            </a:pPr>
            <a:r>
              <a:rPr lang="en-GB" b="0" i="0" dirty="0">
                <a:solidFill>
                  <a:srgbClr val="0B0C0C"/>
                </a:solidFill>
                <a:effectLst/>
                <a:latin typeface="modernera-regular"/>
              </a:rPr>
              <a:t>Most concerning was that nearly a third of children from poorer backgrounds did not reach the required standard, as opposed to 15% of those from better-off backgrounds.</a:t>
            </a:r>
          </a:p>
          <a:p>
            <a:pPr marL="0" indent="0">
              <a:buNone/>
            </a:pPr>
            <a:endParaRPr lang="en-GB" dirty="0">
              <a:solidFill>
                <a:srgbClr val="0B0C0C"/>
              </a:solidFill>
              <a:latin typeface="modernera-regular"/>
            </a:endParaRPr>
          </a:p>
          <a:p>
            <a:pPr marL="0" indent="0">
              <a:buNone/>
            </a:pPr>
            <a:r>
              <a:rPr lang="en-GB" b="0" i="0" dirty="0">
                <a:solidFill>
                  <a:srgbClr val="13263F"/>
                </a:solidFill>
                <a:effectLst/>
                <a:latin typeface="modernera-regular"/>
                <a:hlinkClick r:id="rId2"/>
              </a:rPr>
              <a:t>https://educationinspection.blog.gov.uk/2019/11/04/early-reading-and-the-education-inspection-framework/</a:t>
            </a:r>
            <a:endParaRPr lang="en-GB" b="0" i="0" dirty="0">
              <a:solidFill>
                <a:srgbClr val="13263F"/>
              </a:solidFill>
              <a:effectLst/>
              <a:latin typeface="modernera-regular"/>
            </a:endParaRPr>
          </a:p>
          <a:p>
            <a:pPr marL="0" indent="0">
              <a:buNone/>
            </a:pPr>
            <a:endParaRPr lang="en-GB" b="0" i="0" dirty="0">
              <a:solidFill>
                <a:srgbClr val="13263F"/>
              </a:solidFill>
              <a:effectLst/>
              <a:latin typeface="modernera-regular"/>
            </a:endParaRPr>
          </a:p>
          <a:p>
            <a:pPr marL="0" indent="0">
              <a:buNone/>
            </a:pPr>
            <a:r>
              <a:rPr lang="en-GB" sz="2400" dirty="0">
                <a:solidFill>
                  <a:srgbClr val="13263F"/>
                </a:solidFill>
                <a:latin typeface="modernera-regular"/>
                <a:hlinkClick r:id="rId3"/>
              </a:rPr>
              <a:t>https://assets.publishing.service.gov.uk/government/uploads/system/uploads/attachment_data/file/663560/28933_Ofsted_-_Early_Years_Curriculum_Report_-_Accessible.pdf</a:t>
            </a:r>
            <a:endParaRPr lang="en-GB" sz="2400" dirty="0">
              <a:solidFill>
                <a:srgbClr val="13263F"/>
              </a:solidFill>
              <a:latin typeface="modernera-regular"/>
            </a:endParaRPr>
          </a:p>
          <a:p>
            <a:pPr marL="0" indent="0">
              <a:buNone/>
            </a:pPr>
            <a:endParaRPr lang="en-GB" dirty="0">
              <a:solidFill>
                <a:srgbClr val="13263F"/>
              </a:solidFill>
              <a:latin typeface="modernera-regular"/>
            </a:endParaRPr>
          </a:p>
          <a:p>
            <a:pPr marL="0" indent="0">
              <a:buNone/>
            </a:pPr>
            <a:endParaRPr lang="en-GB" b="0" i="0" dirty="0">
              <a:solidFill>
                <a:srgbClr val="13263F"/>
              </a:solidFill>
              <a:effectLst/>
              <a:latin typeface="modernera-regular"/>
            </a:endParaRPr>
          </a:p>
          <a:p>
            <a:pPr marL="0" indent="0">
              <a:buNone/>
            </a:pPr>
            <a:endParaRPr lang="en-GB" b="0" i="0" dirty="0">
              <a:solidFill>
                <a:srgbClr val="13263F"/>
              </a:solidFill>
              <a:effectLst/>
              <a:latin typeface="modernera-regular"/>
            </a:endParaRPr>
          </a:p>
        </p:txBody>
      </p:sp>
      <p:pic>
        <p:nvPicPr>
          <p:cNvPr id="5" name="Picture 4">
            <a:extLst>
              <a:ext uri="{FF2B5EF4-FFF2-40B4-BE49-F238E27FC236}">
                <a16:creationId xmlns:a16="http://schemas.microsoft.com/office/drawing/2014/main" id="{84E94BA5-3B33-46AE-BC9E-B1AC79CCF4B2}"/>
              </a:ext>
            </a:extLst>
          </p:cNvPr>
          <p:cNvPicPr>
            <a:picLocks noChangeAspect="1"/>
          </p:cNvPicPr>
          <p:nvPr/>
        </p:nvPicPr>
        <p:blipFill>
          <a:blip r:embed="rId4"/>
          <a:stretch>
            <a:fillRect/>
          </a:stretch>
        </p:blipFill>
        <p:spPr>
          <a:xfrm>
            <a:off x="319103" y="0"/>
            <a:ext cx="2512588" cy="1679467"/>
          </a:xfrm>
          <a:prstGeom prst="rect">
            <a:avLst/>
          </a:prstGeom>
        </p:spPr>
      </p:pic>
    </p:spTree>
    <p:extLst>
      <p:ext uri="{BB962C8B-B14F-4D97-AF65-F5344CB8AC3E}">
        <p14:creationId xmlns:p14="http://schemas.microsoft.com/office/powerpoint/2010/main" val="41694238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C50832-0B36-43C5-98EC-4CD165D78718}"/>
              </a:ext>
            </a:extLst>
          </p:cNvPr>
          <p:cNvSpPr>
            <a:spLocks noGrp="1"/>
          </p:cNvSpPr>
          <p:nvPr>
            <p:ph type="title"/>
          </p:nvPr>
        </p:nvSpPr>
        <p:spPr/>
        <p:txBody>
          <a:bodyPr/>
          <a:lstStyle/>
          <a:p>
            <a:r>
              <a:rPr lang="en-US" dirty="0"/>
              <a:t>agenda</a:t>
            </a:r>
            <a:br>
              <a:rPr lang="en-US" dirty="0"/>
            </a:br>
            <a:endParaRPr lang="en-US" dirty="0"/>
          </a:p>
        </p:txBody>
      </p:sp>
      <p:sp>
        <p:nvSpPr>
          <p:cNvPr id="3" name="Content Placeholder 2">
            <a:extLst>
              <a:ext uri="{FF2B5EF4-FFF2-40B4-BE49-F238E27FC236}">
                <a16:creationId xmlns:a16="http://schemas.microsoft.com/office/drawing/2014/main" id="{552A9C73-06ED-419B-81B5-491CBFC22330}"/>
              </a:ext>
            </a:extLst>
          </p:cNvPr>
          <p:cNvSpPr>
            <a:spLocks noGrp="1"/>
          </p:cNvSpPr>
          <p:nvPr>
            <p:ph idx="1"/>
          </p:nvPr>
        </p:nvSpPr>
        <p:spPr>
          <a:xfrm>
            <a:off x="131780" y="1825158"/>
            <a:ext cx="6958567" cy="4351338"/>
          </a:xfrm>
        </p:spPr>
        <p:txBody>
          <a:bodyPr/>
          <a:lstStyle/>
          <a:p>
            <a:pPr marL="457200" indent="-457200">
              <a:buAutoNum type="arabicPeriod"/>
            </a:pPr>
            <a:r>
              <a:rPr lang="en-US" sz="2000" b="1" dirty="0"/>
              <a:t>EEF Research: ‘ Phonics evidence’ (Claire Eskelson)</a:t>
            </a:r>
          </a:p>
          <a:p>
            <a:pPr marL="0" indent="0">
              <a:buNone/>
            </a:pPr>
            <a:r>
              <a:rPr lang="en-US" sz="2000" b="1" dirty="0"/>
              <a:t>2.    Tuning back in after lockdown: (Laura </a:t>
            </a:r>
            <a:r>
              <a:rPr lang="en-US" sz="2000" b="1" dirty="0" err="1"/>
              <a:t>Prideaux</a:t>
            </a:r>
            <a:r>
              <a:rPr lang="en-US" sz="2000" b="1" dirty="0"/>
              <a:t>)</a:t>
            </a:r>
          </a:p>
          <a:p>
            <a:pPr marL="0" indent="0">
              <a:buNone/>
            </a:pPr>
            <a:r>
              <a:rPr lang="en-US" sz="2000" b="1" dirty="0"/>
              <a:t>3.    Tuning back in after lockdown: (Adele Hutchinson)</a:t>
            </a:r>
          </a:p>
          <a:p>
            <a:pPr marL="0" indent="0">
              <a:buNone/>
            </a:pPr>
            <a:r>
              <a:rPr lang="en-US" sz="2000" b="1" dirty="0"/>
              <a:t>4.    Statutory Assessments update: (Claire Eskelson)</a:t>
            </a:r>
          </a:p>
          <a:p>
            <a:pPr marL="0" indent="0">
              <a:buNone/>
            </a:pPr>
            <a:r>
              <a:rPr lang="en-US" sz="2000" b="1" dirty="0"/>
              <a:t>5.    </a:t>
            </a:r>
            <a:r>
              <a:rPr lang="en-US" sz="2000" b="1" dirty="0" err="1"/>
              <a:t>SAfE</a:t>
            </a:r>
            <a:r>
              <a:rPr lang="en-US" sz="2000" b="1" dirty="0"/>
              <a:t> – Literacy and Language audit (Claire Eskelson)</a:t>
            </a:r>
          </a:p>
          <a:p>
            <a:pPr marL="0" indent="0">
              <a:buNone/>
            </a:pPr>
            <a:r>
              <a:rPr lang="en-US" sz="2000" b="1" dirty="0"/>
              <a:t>7.    Questions and next steps: (Claire Eskelson)</a:t>
            </a:r>
          </a:p>
          <a:p>
            <a:pPr marL="0" indent="0">
              <a:buNone/>
            </a:pPr>
            <a:endParaRPr lang="en-US" sz="1800" dirty="0"/>
          </a:p>
        </p:txBody>
      </p:sp>
      <p:sp>
        <p:nvSpPr>
          <p:cNvPr id="4" name="Slide Number Placeholder 3">
            <a:extLst>
              <a:ext uri="{FF2B5EF4-FFF2-40B4-BE49-F238E27FC236}">
                <a16:creationId xmlns:a16="http://schemas.microsoft.com/office/drawing/2014/main" id="{3B5C6BAC-F3F8-4AA0-B332-02F663571328}"/>
              </a:ext>
            </a:extLst>
          </p:cNvPr>
          <p:cNvSpPr>
            <a:spLocks noGrp="1"/>
          </p:cNvSpPr>
          <p:nvPr>
            <p:ph type="sldNum" sz="quarter" idx="12"/>
          </p:nvPr>
        </p:nvSpPr>
        <p:spPr/>
        <p:txBody>
          <a:bodyPr/>
          <a:lstStyle/>
          <a:p>
            <a:fld id="{9EC71654-96A5-4280-94F3-931C61A9F92C}" type="slidenum">
              <a:rPr lang="en-US" smtClean="0"/>
              <a:pPr/>
              <a:t>3</a:t>
            </a:fld>
            <a:endParaRPr lang="en-US" dirty="0"/>
          </a:p>
        </p:txBody>
      </p:sp>
      <p:pic>
        <p:nvPicPr>
          <p:cNvPr id="9" name="Picture Placeholder 8">
            <a:extLst>
              <a:ext uri="{FF2B5EF4-FFF2-40B4-BE49-F238E27FC236}">
                <a16:creationId xmlns:a16="http://schemas.microsoft.com/office/drawing/2014/main" id="{03F5705E-09F4-4AC8-A03E-2824FB15E60E}"/>
              </a:ext>
            </a:extLst>
          </p:cNvPr>
          <p:cNvPicPr>
            <a:picLocks noGrp="1" noChangeAspect="1"/>
          </p:cNvPicPr>
          <p:nvPr>
            <p:ph type="pic" sz="quarter" idx="13"/>
          </p:nvPr>
        </p:nvPicPr>
        <p:blipFill>
          <a:blip r:embed="rId3">
            <a:extLst>
              <a:ext uri="{837473B0-CC2E-450A-ABE3-18F120FF3D39}">
                <a1611:picAttrSrcUrl xmlns:a1611="http://schemas.microsoft.com/office/drawing/2016/11/main" xmlns="" r:id="rId4"/>
              </a:ext>
            </a:extLst>
          </a:blip>
          <a:srcRect/>
          <a:stretch/>
        </p:blipFill>
        <p:spPr>
          <a:xfrm>
            <a:off x="6964725" y="1"/>
            <a:ext cx="5227276" cy="4351338"/>
          </a:xfrm>
        </p:spPr>
      </p:pic>
      <p:sp>
        <p:nvSpPr>
          <p:cNvPr id="5" name="Title 1">
            <a:extLst>
              <a:ext uri="{FF2B5EF4-FFF2-40B4-BE49-F238E27FC236}">
                <a16:creationId xmlns:a16="http://schemas.microsoft.com/office/drawing/2014/main" id="{DB5B4B66-728C-4705-B640-E5FD8961C659}"/>
              </a:ext>
            </a:extLst>
          </p:cNvPr>
          <p:cNvSpPr txBox="1">
            <a:spLocks/>
          </p:cNvSpPr>
          <p:nvPr/>
        </p:nvSpPr>
        <p:spPr>
          <a:xfrm>
            <a:off x="6017919" y="6274152"/>
            <a:ext cx="5772147" cy="476250"/>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en-GB" sz="1700" b="1" i="1" u="none" strike="noStrike" kern="1200" cap="none" spc="0" normalizeH="0" baseline="0" noProof="0" dirty="0">
                <a:ln>
                  <a:noFill/>
                </a:ln>
                <a:solidFill>
                  <a:srgbClr val="048FA2"/>
                </a:solidFill>
                <a:effectLst/>
                <a:uLnTx/>
                <a:uFillTx/>
                <a:latin typeface="+mn-lt"/>
                <a:ea typeface="+mj-ea"/>
                <a:cs typeface="Dubai Light" panose="020B0303030403030204" pitchFamily="34" charset="-78"/>
              </a:rPr>
              <a:t>All Surrey children are our collective responsibility</a:t>
            </a:r>
          </a:p>
        </p:txBody>
      </p:sp>
    </p:spTree>
    <p:extLst>
      <p:ext uri="{BB962C8B-B14F-4D97-AF65-F5344CB8AC3E}">
        <p14:creationId xmlns:p14="http://schemas.microsoft.com/office/powerpoint/2010/main" val="4335613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7A3E706-F2CC-4BC8-982D-8CBA1F9111AD}"/>
              </a:ext>
            </a:extLst>
          </p:cNvPr>
          <p:cNvSpPr>
            <a:spLocks noGrp="1"/>
          </p:cNvSpPr>
          <p:nvPr>
            <p:ph type="sldNum" sz="quarter" idx="12"/>
          </p:nvPr>
        </p:nvSpPr>
        <p:spPr/>
        <p:txBody>
          <a:bodyPr/>
          <a:lstStyle/>
          <a:p>
            <a:fld id="{9EC71654-96A5-4280-94F3-931C61A9F92C}" type="slidenum">
              <a:rPr lang="en-US" noProof="0" smtClean="0"/>
              <a:pPr/>
              <a:t>30</a:t>
            </a:fld>
            <a:endParaRPr lang="en-US" noProof="0" dirty="0"/>
          </a:p>
        </p:txBody>
      </p:sp>
      <p:pic>
        <p:nvPicPr>
          <p:cNvPr id="5" name="Content Placeholder 4">
            <a:extLst>
              <a:ext uri="{FF2B5EF4-FFF2-40B4-BE49-F238E27FC236}">
                <a16:creationId xmlns:a16="http://schemas.microsoft.com/office/drawing/2014/main" id="{1B8415FE-6390-438C-8AAA-51BD307A3297}"/>
              </a:ext>
            </a:extLst>
          </p:cNvPr>
          <p:cNvPicPr>
            <a:picLocks noGrp="1" noChangeAspect="1"/>
          </p:cNvPicPr>
          <p:nvPr>
            <p:ph idx="1"/>
          </p:nvPr>
        </p:nvPicPr>
        <p:blipFill>
          <a:blip r:embed="rId2"/>
          <a:stretch>
            <a:fillRect/>
          </a:stretch>
        </p:blipFill>
        <p:spPr>
          <a:xfrm>
            <a:off x="1567544" y="1219329"/>
            <a:ext cx="7676108" cy="5423777"/>
          </a:xfrm>
          <a:prstGeom prst="rect">
            <a:avLst/>
          </a:prstGeom>
        </p:spPr>
      </p:pic>
      <p:sp>
        <p:nvSpPr>
          <p:cNvPr id="4" name="Title 3">
            <a:extLst>
              <a:ext uri="{FF2B5EF4-FFF2-40B4-BE49-F238E27FC236}">
                <a16:creationId xmlns:a16="http://schemas.microsoft.com/office/drawing/2014/main" id="{5F691F9F-D3ED-4A16-BA36-0FE4BDD606FF}"/>
              </a:ext>
            </a:extLst>
          </p:cNvPr>
          <p:cNvSpPr>
            <a:spLocks noGrp="1"/>
          </p:cNvSpPr>
          <p:nvPr>
            <p:ph type="title"/>
          </p:nvPr>
        </p:nvSpPr>
        <p:spPr/>
        <p:txBody>
          <a:bodyPr/>
          <a:lstStyle/>
          <a:p>
            <a:pPr algn="ctr"/>
            <a:r>
              <a:rPr lang="en-GB" dirty="0"/>
              <a:t>Whole school literacy and language audit</a:t>
            </a:r>
          </a:p>
        </p:txBody>
      </p:sp>
    </p:spTree>
    <p:extLst>
      <p:ext uri="{BB962C8B-B14F-4D97-AF65-F5344CB8AC3E}">
        <p14:creationId xmlns:p14="http://schemas.microsoft.com/office/powerpoint/2010/main" val="1969898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4D60038-F322-4B95-B3B4-041D50378D64}"/>
              </a:ext>
            </a:extLst>
          </p:cNvPr>
          <p:cNvSpPr>
            <a:spLocks noGrp="1"/>
          </p:cNvSpPr>
          <p:nvPr>
            <p:ph type="sldNum" sz="quarter" idx="12"/>
          </p:nvPr>
        </p:nvSpPr>
        <p:spPr/>
        <p:txBody>
          <a:bodyPr/>
          <a:lstStyle/>
          <a:p>
            <a:fld id="{9EC71654-96A5-4280-94F3-931C61A9F92C}" type="slidenum">
              <a:rPr lang="en-US" noProof="0" smtClean="0"/>
              <a:pPr/>
              <a:t>31</a:t>
            </a:fld>
            <a:endParaRPr lang="en-US" noProof="0" dirty="0"/>
          </a:p>
        </p:txBody>
      </p:sp>
      <p:pic>
        <p:nvPicPr>
          <p:cNvPr id="5" name="Content Placeholder 4">
            <a:extLst>
              <a:ext uri="{FF2B5EF4-FFF2-40B4-BE49-F238E27FC236}">
                <a16:creationId xmlns:a16="http://schemas.microsoft.com/office/drawing/2014/main" id="{D01E7648-C3D1-4F21-85F7-23DF2F30DB15}"/>
              </a:ext>
            </a:extLst>
          </p:cNvPr>
          <p:cNvPicPr>
            <a:picLocks noGrp="1" noChangeAspect="1"/>
          </p:cNvPicPr>
          <p:nvPr>
            <p:ph idx="1"/>
          </p:nvPr>
        </p:nvPicPr>
        <p:blipFill>
          <a:blip r:embed="rId2"/>
          <a:stretch>
            <a:fillRect/>
          </a:stretch>
        </p:blipFill>
        <p:spPr>
          <a:xfrm>
            <a:off x="1016002" y="428784"/>
            <a:ext cx="8883086" cy="6241849"/>
          </a:xfrm>
          <a:prstGeom prst="rect">
            <a:avLst/>
          </a:prstGeom>
        </p:spPr>
      </p:pic>
      <p:sp>
        <p:nvSpPr>
          <p:cNvPr id="7" name="TextBox 6">
            <a:extLst>
              <a:ext uri="{FF2B5EF4-FFF2-40B4-BE49-F238E27FC236}">
                <a16:creationId xmlns:a16="http://schemas.microsoft.com/office/drawing/2014/main" id="{60839887-C17E-449D-AE8A-F40920701427}"/>
              </a:ext>
            </a:extLst>
          </p:cNvPr>
          <p:cNvSpPr txBox="1"/>
          <p:nvPr/>
        </p:nvSpPr>
        <p:spPr>
          <a:xfrm>
            <a:off x="1988457" y="6241849"/>
            <a:ext cx="7619999" cy="369332"/>
          </a:xfrm>
          <a:prstGeom prst="rect">
            <a:avLst/>
          </a:prstGeom>
          <a:noFill/>
        </p:spPr>
        <p:txBody>
          <a:bodyPr wrap="square">
            <a:spAutoFit/>
          </a:bodyPr>
          <a:lstStyle/>
          <a:p>
            <a:r>
              <a:rPr lang="en-GB" b="1" dirty="0">
                <a:solidFill>
                  <a:srgbClr val="0072C7"/>
                </a:solidFill>
              </a:rPr>
              <a:t>https://schoolsallianceforexcellence.co.uk/Our-Offer/Media-Library</a:t>
            </a:r>
          </a:p>
        </p:txBody>
      </p:sp>
    </p:spTree>
    <p:extLst>
      <p:ext uri="{BB962C8B-B14F-4D97-AF65-F5344CB8AC3E}">
        <p14:creationId xmlns:p14="http://schemas.microsoft.com/office/powerpoint/2010/main" val="30646309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76C143-4263-4683-B0A5-ACA23A1D3606}"/>
              </a:ext>
            </a:extLst>
          </p:cNvPr>
          <p:cNvSpPr>
            <a:spLocks noGrp="1"/>
          </p:cNvSpPr>
          <p:nvPr>
            <p:ph type="sldNum" sz="quarter" idx="12"/>
          </p:nvPr>
        </p:nvSpPr>
        <p:spPr/>
        <p:txBody>
          <a:bodyPr/>
          <a:lstStyle/>
          <a:p>
            <a:fld id="{9EC71654-96A5-4280-94F3-931C61A9F92C}" type="slidenum">
              <a:rPr lang="en-US" noProof="0" smtClean="0"/>
              <a:pPr/>
              <a:t>32</a:t>
            </a:fld>
            <a:endParaRPr lang="en-US" noProof="0" dirty="0"/>
          </a:p>
        </p:txBody>
      </p:sp>
      <p:sp>
        <p:nvSpPr>
          <p:cNvPr id="3" name="Content Placeholder 2">
            <a:extLst>
              <a:ext uri="{FF2B5EF4-FFF2-40B4-BE49-F238E27FC236}">
                <a16:creationId xmlns:a16="http://schemas.microsoft.com/office/drawing/2014/main" id="{469E18BA-8FA2-4AAA-A280-C5ACC36B3118}"/>
              </a:ext>
            </a:extLst>
          </p:cNvPr>
          <p:cNvSpPr>
            <a:spLocks noGrp="1"/>
          </p:cNvSpPr>
          <p:nvPr>
            <p:ph idx="1"/>
          </p:nvPr>
        </p:nvSpPr>
        <p:spPr/>
        <p:txBody>
          <a:bodyPr/>
          <a:lstStyle/>
          <a:p>
            <a:r>
              <a:rPr lang="en-GB" b="1" dirty="0">
                <a:latin typeface="Calibri" panose="020F0502020204030204" pitchFamily="34" charset="0"/>
                <a:ea typeface="Calibri" panose="020F0502020204030204" pitchFamily="34" charset="0"/>
              </a:rPr>
              <a:t>£600 </a:t>
            </a:r>
            <a:r>
              <a:rPr lang="en-GB" dirty="0">
                <a:latin typeface="Calibri" panose="020F0502020204030204" pitchFamily="34" charset="0"/>
                <a:ea typeface="Calibri" panose="020F0502020204030204" pitchFamily="34" charset="0"/>
              </a:rPr>
              <a:t>per school</a:t>
            </a:r>
          </a:p>
          <a:p>
            <a:pPr marL="0" indent="0">
              <a:buNone/>
            </a:pPr>
            <a:endParaRPr lang="en-GB" dirty="0">
              <a:latin typeface="Calibri" panose="020F0502020204030204" pitchFamily="34" charset="0"/>
              <a:ea typeface="Calibri" panose="020F0502020204030204" pitchFamily="34" charset="0"/>
            </a:endParaRPr>
          </a:p>
          <a:p>
            <a:r>
              <a:rPr lang="en-GB" dirty="0">
                <a:latin typeface="Calibri" panose="020F0502020204030204" pitchFamily="34" charset="0"/>
                <a:ea typeface="Calibri" panose="020F0502020204030204" pitchFamily="34" charset="0"/>
              </a:rPr>
              <a:t>A</a:t>
            </a:r>
            <a:r>
              <a:rPr lang="en-GB" sz="2800" dirty="0">
                <a:effectLst/>
                <a:latin typeface="Calibri" panose="020F0502020204030204" pitchFamily="34" charset="0"/>
                <a:ea typeface="Calibri" panose="020F0502020204030204" pitchFamily="34" charset="0"/>
              </a:rPr>
              <a:t>pplication form available on </a:t>
            </a:r>
            <a:r>
              <a:rPr lang="en-GB" sz="2800" dirty="0" err="1">
                <a:effectLst/>
                <a:latin typeface="Calibri" panose="020F0502020204030204" pitchFamily="34" charset="0"/>
                <a:ea typeface="Calibri" panose="020F0502020204030204" pitchFamily="34" charset="0"/>
              </a:rPr>
              <a:t>SAfE</a:t>
            </a:r>
            <a:r>
              <a:rPr lang="en-GB" sz="2800" dirty="0">
                <a:effectLst/>
                <a:latin typeface="Calibri" panose="020F0502020204030204" pitchFamily="34" charset="0"/>
                <a:ea typeface="Calibri" panose="020F0502020204030204" pitchFamily="34" charset="0"/>
              </a:rPr>
              <a:t> website and emailed to all schools </a:t>
            </a:r>
            <a:r>
              <a:rPr lang="en-GB" sz="2800" b="1" dirty="0">
                <a:effectLst/>
                <a:latin typeface="Calibri" panose="020F0502020204030204" pitchFamily="34" charset="0"/>
                <a:ea typeface="Calibri" panose="020F0502020204030204" pitchFamily="34" charset="0"/>
              </a:rPr>
              <a:t>(EASY to complete!!) </a:t>
            </a:r>
          </a:p>
          <a:p>
            <a:endParaRPr lang="en-GB" b="1" dirty="0">
              <a:solidFill>
                <a:srgbClr val="1F497D"/>
              </a:solidFill>
              <a:latin typeface="Calibri" panose="020F0502020204030204" pitchFamily="34" charset="0"/>
              <a:ea typeface="Calibri" panose="020F0502020204030204" pitchFamily="34" charset="0"/>
            </a:endParaRPr>
          </a:p>
          <a:p>
            <a:r>
              <a:rPr lang="en-GB" sz="2800" b="1" dirty="0">
                <a:effectLst/>
                <a:latin typeface="Calibri" panose="020F0502020204030204" pitchFamily="34" charset="0"/>
                <a:ea typeface="Calibri" panose="020F0502020204030204" pitchFamily="34" charset="0"/>
              </a:rPr>
              <a:t>Deadline – Monday 2 November 2020. </a:t>
            </a:r>
            <a:r>
              <a:rPr lang="en-GB" sz="2800" dirty="0">
                <a:effectLst/>
                <a:latin typeface="Calibri" panose="020F0502020204030204" pitchFamily="34" charset="0"/>
                <a:ea typeface="Calibri" panose="020F0502020204030204" pitchFamily="34" charset="0"/>
              </a:rPr>
              <a:t> Completed applications to </a:t>
            </a:r>
            <a:r>
              <a:rPr lang="en-GB" sz="2800" u="sng" dirty="0">
                <a:solidFill>
                  <a:srgbClr val="1F497D"/>
                </a:solidFill>
                <a:effectLst/>
                <a:latin typeface="Calibri" panose="020F0502020204030204" pitchFamily="34" charset="0"/>
                <a:ea typeface="Calibri" panose="020F0502020204030204" pitchFamily="34" charset="0"/>
                <a:hlinkClick r:id="rId2"/>
              </a:rPr>
              <a:t>recovery@schoolsallexcel.com</a:t>
            </a:r>
            <a:r>
              <a:rPr lang="en-GB" sz="2800" dirty="0">
                <a:solidFill>
                  <a:srgbClr val="1F497D"/>
                </a:solidFill>
                <a:effectLst/>
                <a:latin typeface="Calibri" panose="020F0502020204030204" pitchFamily="34" charset="0"/>
                <a:ea typeface="Calibri" panose="020F0502020204030204" pitchFamily="34" charset="0"/>
              </a:rPr>
              <a:t> .</a:t>
            </a:r>
            <a:endParaRPr lang="en-GB" sz="2800" dirty="0">
              <a:effectLst/>
              <a:latin typeface="Calibri" panose="020F0502020204030204" pitchFamily="34" charset="0"/>
              <a:ea typeface="Calibri" panose="020F0502020204030204" pitchFamily="34" charset="0"/>
            </a:endParaRPr>
          </a:p>
          <a:p>
            <a:endParaRPr lang="en-GB" dirty="0"/>
          </a:p>
        </p:txBody>
      </p:sp>
      <p:sp>
        <p:nvSpPr>
          <p:cNvPr id="4" name="Title 3">
            <a:extLst>
              <a:ext uri="{FF2B5EF4-FFF2-40B4-BE49-F238E27FC236}">
                <a16:creationId xmlns:a16="http://schemas.microsoft.com/office/drawing/2014/main" id="{27CD3C99-B379-4AB6-B3AC-52A5F1539914}"/>
              </a:ext>
            </a:extLst>
          </p:cNvPr>
          <p:cNvSpPr>
            <a:spLocks noGrp="1"/>
          </p:cNvSpPr>
          <p:nvPr>
            <p:ph type="title"/>
          </p:nvPr>
        </p:nvSpPr>
        <p:spPr/>
        <p:txBody>
          <a:bodyPr/>
          <a:lstStyle/>
          <a:p>
            <a:pPr algn="ctr"/>
            <a:r>
              <a:rPr kumimoji="0" lang="en-GB" sz="4000" i="0" u="none" strike="noStrike" kern="1200" cap="none" spc="0" normalizeH="0" baseline="0" noProof="0" dirty="0">
                <a:ln>
                  <a:noFill/>
                </a:ln>
                <a:effectLst/>
                <a:uLnTx/>
                <a:uFillTx/>
                <a:latin typeface="Calibri" panose="020F0502020204030204" pitchFamily="34" charset="0"/>
                <a:ea typeface="Calibri" panose="020F0502020204030204" pitchFamily="34" charset="0"/>
                <a:cs typeface="+mn-cs"/>
              </a:rPr>
              <a:t>Recovery Covid19 Literacy Funding</a:t>
            </a:r>
            <a:endParaRPr lang="en-GB" sz="4400" dirty="0"/>
          </a:p>
        </p:txBody>
      </p:sp>
    </p:spTree>
    <p:extLst>
      <p:ext uri="{BB962C8B-B14F-4D97-AF65-F5344CB8AC3E}">
        <p14:creationId xmlns:p14="http://schemas.microsoft.com/office/powerpoint/2010/main" val="26654795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r>
              <a:rPr lang="en-GB" sz="1800" dirty="0">
                <a:solidFill>
                  <a:schemeClr val="bg1"/>
                </a:solidFill>
                <a:hlinkClick r:id="rId2"/>
              </a:rPr>
              <a:t>https://www.phonicsplay.co.uk/</a:t>
            </a:r>
            <a:endParaRPr lang="en-GB" sz="1800" dirty="0">
              <a:solidFill>
                <a:schemeClr val="bg1"/>
              </a:solidFill>
            </a:endParaRPr>
          </a:p>
          <a:p>
            <a:r>
              <a:rPr lang="en-GB" sz="1800" dirty="0">
                <a:solidFill>
                  <a:schemeClr val="bg1"/>
                </a:solidFill>
                <a:hlinkClick r:id="rId3"/>
              </a:rPr>
              <a:t>https://www.phonicsbloom.com/</a:t>
            </a:r>
            <a:endParaRPr lang="en-GB" sz="1800" dirty="0">
              <a:solidFill>
                <a:schemeClr val="bg1"/>
              </a:solidFill>
            </a:endParaRPr>
          </a:p>
          <a:p>
            <a:r>
              <a:rPr lang="en-GB" sz="1800" dirty="0">
                <a:solidFill>
                  <a:schemeClr val="bg1"/>
                </a:solidFill>
                <a:hlinkClick r:id="rId4"/>
              </a:rPr>
              <a:t>https://www.youtube.com/watch?v=3Uz9U7YhmCw</a:t>
            </a:r>
            <a:endParaRPr lang="en-GB" sz="1800" dirty="0">
              <a:solidFill>
                <a:schemeClr val="bg1"/>
              </a:solidFill>
            </a:endParaRPr>
          </a:p>
          <a:p>
            <a:r>
              <a:rPr lang="en-GB" sz="1800" dirty="0">
                <a:solidFill>
                  <a:schemeClr val="bg1"/>
                </a:solidFill>
                <a:hlinkClick r:id="rId5"/>
              </a:rPr>
              <a:t>https://www.ictgames.com/mobilePage/viking/index.html</a:t>
            </a:r>
            <a:endParaRPr lang="en-GB" sz="1800" dirty="0">
              <a:solidFill>
                <a:schemeClr val="bg1"/>
              </a:solidFill>
            </a:endParaRPr>
          </a:p>
          <a:p>
            <a:r>
              <a:rPr lang="en-GB" sz="1800" dirty="0">
                <a:solidFill>
                  <a:schemeClr val="bg1"/>
                </a:solidFill>
                <a:hlinkClick r:id="rId6"/>
              </a:rPr>
              <a:t>https://www.educationcity.com/</a:t>
            </a:r>
            <a:endParaRPr lang="en-GB" sz="1800" dirty="0">
              <a:solidFill>
                <a:schemeClr val="bg1"/>
              </a:solidFill>
            </a:endParaRPr>
          </a:p>
          <a:p>
            <a:r>
              <a:rPr lang="en-GB" sz="1800" dirty="0">
                <a:solidFill>
                  <a:schemeClr val="bg1"/>
                </a:solidFill>
                <a:hlinkClick r:id="rId7"/>
              </a:rPr>
              <a:t>http://www.familylearning.org.uk/phonics_games.html</a:t>
            </a:r>
            <a:endParaRPr lang="en-GB" sz="1800" dirty="0">
              <a:solidFill>
                <a:schemeClr val="bg1"/>
              </a:solidFill>
            </a:endParaRPr>
          </a:p>
          <a:p>
            <a:r>
              <a:rPr lang="en-GB" sz="1800" dirty="0">
                <a:solidFill>
                  <a:schemeClr val="bg1"/>
                </a:solidFill>
                <a:hlinkClick r:id="rId8"/>
              </a:rPr>
              <a:t>http://www.literactive.com/Download/live.asp?swf=story_files/mouse_house_US.swf</a:t>
            </a:r>
            <a:endParaRPr lang="en-GB" sz="1800" dirty="0">
              <a:solidFill>
                <a:schemeClr val="bg1"/>
              </a:solidFill>
            </a:endParaRPr>
          </a:p>
          <a:p>
            <a:r>
              <a:rPr lang="en-GB" sz="1800" dirty="0">
                <a:solidFill>
                  <a:schemeClr val="bg1"/>
                </a:solidFill>
                <a:hlinkClick r:id="rId9"/>
              </a:rPr>
              <a:t>https://home.oxfordowl.co.uk/reading/learn-to-read-phonics/</a:t>
            </a:r>
            <a:endParaRPr lang="en-GB" sz="1800" dirty="0">
              <a:solidFill>
                <a:schemeClr val="bg1"/>
              </a:solidFill>
            </a:endParaRPr>
          </a:p>
        </p:txBody>
      </p:sp>
      <p:sp>
        <p:nvSpPr>
          <p:cNvPr id="2" name="Title 1"/>
          <p:cNvSpPr>
            <a:spLocks noGrp="1"/>
          </p:cNvSpPr>
          <p:nvPr>
            <p:ph type="title"/>
          </p:nvPr>
        </p:nvSpPr>
        <p:spPr/>
        <p:txBody>
          <a:bodyPr>
            <a:normAutofit/>
          </a:bodyPr>
          <a:lstStyle/>
          <a:p>
            <a:pPr algn="ctr"/>
            <a:r>
              <a:rPr lang="en-GB" sz="2400" b="1" u="sng" dirty="0">
                <a:latin typeface="+mn-lt"/>
              </a:rPr>
              <a:t>Websites that have been useful for home learning/in school</a:t>
            </a:r>
          </a:p>
        </p:txBody>
      </p:sp>
    </p:spTree>
    <p:extLst>
      <p:ext uri="{BB962C8B-B14F-4D97-AF65-F5344CB8AC3E}">
        <p14:creationId xmlns:p14="http://schemas.microsoft.com/office/powerpoint/2010/main" val="34743098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52F65D4-76C4-4925-BC31-8F56867949EB}"/>
              </a:ext>
            </a:extLst>
          </p:cNvPr>
          <p:cNvSpPr>
            <a:spLocks noGrp="1"/>
          </p:cNvSpPr>
          <p:nvPr>
            <p:ph type="ctrTitle"/>
          </p:nvPr>
        </p:nvSpPr>
        <p:spPr>
          <a:xfrm>
            <a:off x="6441806" y="2954721"/>
            <a:ext cx="5535038" cy="1803306"/>
          </a:xfrm>
          <a:solidFill>
            <a:schemeClr val="bg1"/>
          </a:solidFill>
        </p:spPr>
        <p:txBody>
          <a:bodyPr/>
          <a:lstStyle/>
          <a:p>
            <a:pPr algn="ctr"/>
            <a:r>
              <a:rPr lang="en-GB" sz="6600" b="0" cap="none" dirty="0">
                <a:highlight>
                  <a:srgbClr val="FFFF00"/>
                </a:highlight>
              </a:rPr>
              <a:t/>
            </a:r>
            <a:br>
              <a:rPr lang="en-GB" sz="6600" b="0" cap="none" dirty="0">
                <a:highlight>
                  <a:srgbClr val="FFFF00"/>
                </a:highlight>
              </a:rPr>
            </a:br>
            <a:r>
              <a:rPr lang="en-GB" sz="6600" b="0" cap="none" dirty="0">
                <a:highlight>
                  <a:srgbClr val="FFFF00"/>
                </a:highlight>
              </a:rPr>
              <a:t/>
            </a:r>
            <a:br>
              <a:rPr lang="en-GB" sz="6600" b="0" cap="none" dirty="0">
                <a:highlight>
                  <a:srgbClr val="FFFF00"/>
                </a:highlight>
              </a:rPr>
            </a:br>
            <a:r>
              <a:rPr lang="en-GB" sz="6600" b="0" cap="none" dirty="0"/>
              <a:t/>
            </a:r>
            <a:br>
              <a:rPr lang="en-GB" sz="6600" b="0" cap="none" dirty="0"/>
            </a:br>
            <a:r>
              <a:rPr lang="en-GB" sz="6600" b="0" cap="none" dirty="0"/>
              <a:t/>
            </a:r>
            <a:br>
              <a:rPr lang="en-GB" sz="6600" b="0" cap="none" dirty="0"/>
            </a:br>
            <a:r>
              <a:rPr lang="en-GB" sz="6600" i="1" cap="none" dirty="0"/>
              <a:t>Questions?</a:t>
            </a:r>
          </a:p>
        </p:txBody>
      </p:sp>
      <p:pic>
        <p:nvPicPr>
          <p:cNvPr id="4" name="Picture Placeholder 6">
            <a:extLst>
              <a:ext uri="{FF2B5EF4-FFF2-40B4-BE49-F238E27FC236}">
                <a16:creationId xmlns:a16="http://schemas.microsoft.com/office/drawing/2014/main" id="{78AB32B3-9174-466A-BA3B-DDFCA3E9FFE2}"/>
              </a:ext>
            </a:extLst>
          </p:cNvPr>
          <p:cNvPicPr>
            <a:picLocks noChangeAspect="1"/>
          </p:cNvPicPr>
          <p:nvPr/>
        </p:nvPicPr>
        <p:blipFill>
          <a:blip r:embed="rId3"/>
          <a:srcRect/>
          <a:stretch>
            <a:fillRect/>
          </a:stretch>
        </p:blipFill>
        <p:spPr>
          <a:xfrm>
            <a:off x="10695760" y="5745708"/>
            <a:ext cx="904922" cy="904922"/>
          </a:xfrm>
          <a:prstGeom prst="ellipse">
            <a:avLst/>
          </a:prstGeom>
          <a:solidFill>
            <a:schemeClr val="bg2"/>
          </a:solidFill>
        </p:spPr>
      </p:pic>
      <p:sp>
        <p:nvSpPr>
          <p:cNvPr id="3" name="Picture Placeholder 2">
            <a:extLst>
              <a:ext uri="{FF2B5EF4-FFF2-40B4-BE49-F238E27FC236}">
                <a16:creationId xmlns:a16="http://schemas.microsoft.com/office/drawing/2014/main" id="{0F72FC7C-E358-472D-B5A5-5B40974ED106}"/>
              </a:ext>
            </a:extLst>
          </p:cNvPr>
          <p:cNvSpPr>
            <a:spLocks noGrp="1"/>
          </p:cNvSpPr>
          <p:nvPr>
            <p:ph type="pic" sz="quarter" idx="10"/>
          </p:nvPr>
        </p:nvSpPr>
        <p:spPr/>
      </p:sp>
      <p:pic>
        <p:nvPicPr>
          <p:cNvPr id="7" name="Picture 2" descr="College Choice Questions | Fastweb">
            <a:extLst>
              <a:ext uri="{FF2B5EF4-FFF2-40B4-BE49-F238E27FC236}">
                <a16:creationId xmlns:a16="http://schemas.microsoft.com/office/drawing/2014/main" id="{E5555C84-96B9-45D4-B6E0-03183F0790B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490" r="15715"/>
          <a:stretch/>
        </p:blipFill>
        <p:spPr bwMode="auto">
          <a:xfrm>
            <a:off x="920245" y="1163065"/>
            <a:ext cx="4886794" cy="4531870"/>
          </a:xfrm>
          <a:prstGeom prst="ellipse">
            <a:avLst/>
          </a:prstGeom>
          <a:noFill/>
          <a:extLst>
            <a:ext uri="{909E8E84-426E-40DD-AFC4-6F175D3DCCD1}">
              <a14:hiddenFill xmlns:a14="http://schemas.microsoft.com/office/drawing/2010/main">
                <a:solidFill>
                  <a:srgbClr val="FFFFFF"/>
                </a:solidFill>
              </a14:hiddenFill>
            </a:ext>
          </a:extLst>
        </p:spPr>
      </p:pic>
      <p:sp>
        <p:nvSpPr>
          <p:cNvPr id="6" name="Slide Number Placeholder 1">
            <a:extLst>
              <a:ext uri="{FF2B5EF4-FFF2-40B4-BE49-F238E27FC236}">
                <a16:creationId xmlns:a16="http://schemas.microsoft.com/office/drawing/2014/main" id="{527EA6CD-3E57-485E-925E-F9F817B0B4C6}"/>
              </a:ext>
            </a:extLst>
          </p:cNvPr>
          <p:cNvSpPr txBox="1">
            <a:spLocks/>
          </p:cNvSpPr>
          <p:nvPr/>
        </p:nvSpPr>
        <p:spPr>
          <a:xfrm>
            <a:off x="11222654" y="275370"/>
            <a:ext cx="517068" cy="453175"/>
          </a:xfrm>
          <a:prstGeom prst="ellipse">
            <a:avLst/>
          </a:prstGeom>
          <a:solidFill>
            <a:schemeClr val="accent2">
              <a:lumMod val="75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EC71654-96A5-4280-94F3-931C61A9F92C}" type="slidenum">
              <a:rPr lang="en-US" smtClean="0">
                <a:solidFill>
                  <a:schemeClr val="bg1"/>
                </a:solidFill>
              </a:rPr>
              <a:pPr/>
              <a:t>34</a:t>
            </a:fld>
            <a:endParaRPr lang="en-US" dirty="0">
              <a:solidFill>
                <a:schemeClr val="bg1"/>
              </a:solidFill>
            </a:endParaRPr>
          </a:p>
        </p:txBody>
      </p:sp>
    </p:spTree>
    <p:extLst>
      <p:ext uri="{BB962C8B-B14F-4D97-AF65-F5344CB8AC3E}">
        <p14:creationId xmlns:p14="http://schemas.microsoft.com/office/powerpoint/2010/main" val="35370156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4991881-07BE-4D72-9E3C-7D48238246E3}"/>
              </a:ext>
            </a:extLst>
          </p:cNvPr>
          <p:cNvSpPr>
            <a:spLocks noGrp="1"/>
          </p:cNvSpPr>
          <p:nvPr>
            <p:ph type="sldNum" sz="quarter" idx="12"/>
          </p:nvPr>
        </p:nvSpPr>
        <p:spPr>
          <a:xfrm>
            <a:off x="11363696" y="6455739"/>
            <a:ext cx="294460" cy="187367"/>
          </a:xfrm>
        </p:spPr>
        <p:txBody>
          <a:bodyPr anchor="ctr">
            <a:normAutofit/>
          </a:bodyPr>
          <a:lstStyle/>
          <a:p>
            <a:pPr>
              <a:spcAft>
                <a:spcPts val="600"/>
              </a:spcAft>
            </a:pPr>
            <a:fld id="{9EC71654-96A5-4280-94F3-931C61A9F92C}" type="slidenum">
              <a:rPr lang="en-US" noProof="0" smtClean="0"/>
              <a:pPr>
                <a:spcAft>
                  <a:spcPts val="600"/>
                </a:spcAft>
              </a:pPr>
              <a:t>35</a:t>
            </a:fld>
            <a:endParaRPr lang="en-US" noProof="0"/>
          </a:p>
        </p:txBody>
      </p:sp>
      <p:pic>
        <p:nvPicPr>
          <p:cNvPr id="5" name="Picture 4">
            <a:extLst>
              <a:ext uri="{FF2B5EF4-FFF2-40B4-BE49-F238E27FC236}">
                <a16:creationId xmlns:a16="http://schemas.microsoft.com/office/drawing/2014/main" id="{C9AF5ACB-2957-4F4C-BA01-BD51FDA758E5}"/>
              </a:ext>
            </a:extLst>
          </p:cNvPr>
          <p:cNvPicPr>
            <a:picLocks noChangeAspect="1"/>
          </p:cNvPicPr>
          <p:nvPr/>
        </p:nvPicPr>
        <p:blipFill>
          <a:blip r:embed="rId2"/>
          <a:stretch>
            <a:fillRect/>
          </a:stretch>
        </p:blipFill>
        <p:spPr>
          <a:xfrm>
            <a:off x="515938" y="1881039"/>
            <a:ext cx="5503862" cy="3095922"/>
          </a:xfrm>
          <a:prstGeom prst="rect">
            <a:avLst/>
          </a:prstGeom>
          <a:noFill/>
        </p:spPr>
      </p:pic>
      <p:sp>
        <p:nvSpPr>
          <p:cNvPr id="3" name="Content Placeholder 2">
            <a:extLst>
              <a:ext uri="{FF2B5EF4-FFF2-40B4-BE49-F238E27FC236}">
                <a16:creationId xmlns:a16="http://schemas.microsoft.com/office/drawing/2014/main" id="{CE9C4F1B-38F4-4080-BBC2-8AD8C4748F49}"/>
              </a:ext>
            </a:extLst>
          </p:cNvPr>
          <p:cNvSpPr>
            <a:spLocks noGrp="1"/>
          </p:cNvSpPr>
          <p:nvPr>
            <p:ph sz="half" idx="2"/>
          </p:nvPr>
        </p:nvSpPr>
        <p:spPr>
          <a:xfrm>
            <a:off x="6494462" y="757194"/>
            <a:ext cx="5181600" cy="4219767"/>
          </a:xfrm>
        </p:spPr>
        <p:txBody>
          <a:bodyPr>
            <a:normAutofit/>
          </a:bodyPr>
          <a:lstStyle/>
          <a:p>
            <a:endParaRPr lang="en-GB" dirty="0"/>
          </a:p>
          <a:p>
            <a:endParaRPr lang="en-GB" dirty="0"/>
          </a:p>
          <a:p>
            <a:endParaRPr lang="en-GB" dirty="0"/>
          </a:p>
          <a:p>
            <a:r>
              <a:rPr lang="en-GB" dirty="0"/>
              <a:t>Early Reading</a:t>
            </a:r>
          </a:p>
          <a:p>
            <a:r>
              <a:rPr lang="en-GB" dirty="0"/>
              <a:t>Blended learning in practice</a:t>
            </a:r>
          </a:p>
          <a:p>
            <a:r>
              <a:rPr lang="en-GB" dirty="0"/>
              <a:t>Impact of Phonics programmes</a:t>
            </a:r>
          </a:p>
          <a:p>
            <a:r>
              <a:rPr lang="en-GB" dirty="0"/>
              <a:t>Leading Phonics in the Primary setting</a:t>
            </a:r>
          </a:p>
          <a:p>
            <a:endParaRPr lang="en-GB" dirty="0"/>
          </a:p>
        </p:txBody>
      </p:sp>
    </p:spTree>
    <p:extLst>
      <p:ext uri="{BB962C8B-B14F-4D97-AF65-F5344CB8AC3E}">
        <p14:creationId xmlns:p14="http://schemas.microsoft.com/office/powerpoint/2010/main" val="13910337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75CE341-3755-40DE-94B9-5CE94ABF7092}"/>
              </a:ext>
            </a:extLst>
          </p:cNvPr>
          <p:cNvSpPr txBox="1"/>
          <p:nvPr/>
        </p:nvSpPr>
        <p:spPr>
          <a:xfrm>
            <a:off x="1359243" y="6437870"/>
            <a:ext cx="952706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0070C0"/>
                </a:solidFill>
                <a:effectLst/>
                <a:uLnTx/>
                <a:uFillTx/>
                <a:latin typeface="Calibri"/>
                <a:ea typeface="+mn-ea"/>
                <a:cs typeface="+mn-cs"/>
                <a:hlinkClick r:id="rId3">
                  <a:extLst>
                    <a:ext uri="{A12FA001-AC4F-418D-AE19-62706E023703}">
                      <ahyp:hlinkClr xmlns:ahyp="http://schemas.microsoft.com/office/drawing/2018/hyperlinkcolor" xmlns="" val="tx"/>
                    </a:ext>
                  </a:extLst>
                </a:hlinkClick>
              </a:rPr>
              <a:t>https://schoolsallianceforexcellence.co.uk/Covid-19-Support/Video-Library</a:t>
            </a:r>
            <a:endParaRPr kumimoji="0" lang="en-GB" sz="2000" b="0" i="0" u="none" strike="noStrike" kern="1200" cap="none" spc="0" normalizeH="0" baseline="0" noProof="0" dirty="0">
              <a:ln>
                <a:noFill/>
              </a:ln>
              <a:solidFill>
                <a:srgbClr val="0070C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srgbClr val="0070C0"/>
              </a:solidFill>
              <a:effectLst/>
              <a:uLnTx/>
              <a:uFillTx/>
              <a:latin typeface="Calibri"/>
              <a:ea typeface="+mn-ea"/>
              <a:cs typeface="+mn-cs"/>
            </a:endParaRPr>
          </a:p>
        </p:txBody>
      </p:sp>
      <p:sp>
        <p:nvSpPr>
          <p:cNvPr id="4" name="Slide Number Placeholder 1">
            <a:extLst>
              <a:ext uri="{FF2B5EF4-FFF2-40B4-BE49-F238E27FC236}">
                <a16:creationId xmlns:a16="http://schemas.microsoft.com/office/drawing/2014/main" id="{BDD2B7D3-63BE-4683-A15C-548D7BEB8BC3}"/>
              </a:ext>
            </a:extLst>
          </p:cNvPr>
          <p:cNvSpPr txBox="1">
            <a:spLocks/>
          </p:cNvSpPr>
          <p:nvPr/>
        </p:nvSpPr>
        <p:spPr>
          <a:xfrm>
            <a:off x="11401662" y="6089515"/>
            <a:ext cx="517068" cy="453175"/>
          </a:xfrm>
          <a:prstGeom prst="ellipse">
            <a:avLst/>
          </a:prstGeom>
          <a:solidFill>
            <a:schemeClr val="accent2">
              <a:lumMod val="75000"/>
            </a:schemeClr>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1200" b="0" i="0" u="none" strike="noStrike" kern="1200" cap="none" spc="0" normalizeH="0" baseline="0" noProof="0" smtClean="0">
                <a:ln>
                  <a:noFill/>
                </a:ln>
                <a:solidFill>
                  <a:prstClr val="white"/>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white"/>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B16C6297-0488-440D-80DD-582618571B93}"/>
              </a:ext>
            </a:extLst>
          </p:cNvPr>
          <p:cNvPicPr>
            <a:picLocks noChangeAspect="1"/>
          </p:cNvPicPr>
          <p:nvPr/>
        </p:nvPicPr>
        <p:blipFill>
          <a:blip r:embed="rId4"/>
          <a:stretch>
            <a:fillRect/>
          </a:stretch>
        </p:blipFill>
        <p:spPr>
          <a:xfrm>
            <a:off x="1165489" y="323461"/>
            <a:ext cx="9914567" cy="5900057"/>
          </a:xfrm>
          <a:prstGeom prst="rect">
            <a:avLst/>
          </a:prstGeom>
        </p:spPr>
      </p:pic>
    </p:spTree>
    <p:extLst>
      <p:ext uri="{BB962C8B-B14F-4D97-AF65-F5344CB8AC3E}">
        <p14:creationId xmlns:p14="http://schemas.microsoft.com/office/powerpoint/2010/main" val="16087806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10F9F51E-A3D5-4726-BACE-D5CDD8A46429}"/>
              </a:ext>
            </a:extLst>
          </p:cNvPr>
          <p:cNvSpPr>
            <a:spLocks noGrp="1"/>
          </p:cNvSpPr>
          <p:nvPr>
            <p:ph type="subTitle" idx="1"/>
          </p:nvPr>
        </p:nvSpPr>
        <p:spPr/>
        <p:txBody>
          <a:bodyPr/>
          <a:lstStyle/>
          <a:p>
            <a:r>
              <a:rPr lang="en-US" cap="none" dirty="0"/>
              <a:t>admin@schoolsallexcel.com</a:t>
            </a:r>
          </a:p>
        </p:txBody>
      </p:sp>
      <p:sp>
        <p:nvSpPr>
          <p:cNvPr id="5" name="Text Placeholder 4">
            <a:extLst>
              <a:ext uri="{FF2B5EF4-FFF2-40B4-BE49-F238E27FC236}">
                <a16:creationId xmlns:a16="http://schemas.microsoft.com/office/drawing/2014/main" id="{F91501E1-4EA1-44EB-AF62-6F74678A2331}"/>
              </a:ext>
            </a:extLst>
          </p:cNvPr>
          <p:cNvSpPr>
            <a:spLocks noGrp="1"/>
          </p:cNvSpPr>
          <p:nvPr>
            <p:ph type="body" sz="quarter" idx="11"/>
          </p:nvPr>
        </p:nvSpPr>
        <p:spPr>
          <a:xfrm>
            <a:off x="7002319" y="5012635"/>
            <a:ext cx="5027949" cy="503238"/>
          </a:xfrm>
        </p:spPr>
        <p:txBody>
          <a:bodyPr/>
          <a:lstStyle/>
          <a:p>
            <a:r>
              <a:rPr lang="en-US" dirty="0">
                <a:hlinkClick r:id="rId3"/>
              </a:rPr>
              <a:t>http://</a:t>
            </a:r>
            <a:r>
              <a:rPr lang="en-US" cap="none" dirty="0"/>
              <a:t>www.schoolsallianceforexcellence.co.uk</a:t>
            </a:r>
          </a:p>
        </p:txBody>
      </p:sp>
      <p:pic>
        <p:nvPicPr>
          <p:cNvPr id="3" name="Picture Placeholder 2">
            <a:extLst>
              <a:ext uri="{FF2B5EF4-FFF2-40B4-BE49-F238E27FC236}">
                <a16:creationId xmlns:a16="http://schemas.microsoft.com/office/drawing/2014/main" id="{87D7FD03-51DA-40A0-9E73-4D3C8B2C977E}"/>
              </a:ext>
            </a:extLst>
          </p:cNvPr>
          <p:cNvPicPr>
            <a:picLocks noGrp="1" noChangeAspect="1"/>
          </p:cNvPicPr>
          <p:nvPr>
            <p:ph type="pic" sz="quarter" idx="10"/>
          </p:nvPr>
        </p:nvPicPr>
        <p:blipFill>
          <a:blip r:embed="rId4"/>
          <a:srcRect l="22000" r="22000"/>
          <a:stretch>
            <a:fillRect/>
          </a:stretch>
        </p:blipFill>
        <p:spPr>
          <a:prstGeom prst="rect">
            <a:avLst/>
          </a:prstGeom>
        </p:spPr>
      </p:pic>
    </p:spTree>
    <p:extLst>
      <p:ext uri="{BB962C8B-B14F-4D97-AF65-F5344CB8AC3E}">
        <p14:creationId xmlns:p14="http://schemas.microsoft.com/office/powerpoint/2010/main" val="29288024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515938" y="306098"/>
            <a:ext cx="10837862" cy="5292008"/>
          </a:xfrm>
        </p:spPr>
        <p:txBody>
          <a:bodyPr>
            <a:normAutofit/>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ctr">
              <a:buNone/>
            </a:pPr>
            <a:r>
              <a:rPr lang="en-GB" sz="4800" b="1" dirty="0">
                <a:solidFill>
                  <a:srgbClr val="13263F"/>
                </a:solidFill>
                <a:latin typeface="modernera-regular"/>
              </a:rPr>
              <a:t>Phonics</a:t>
            </a:r>
          </a:p>
          <a:p>
            <a:pPr marL="0" indent="0" algn="ctr">
              <a:buNone/>
            </a:pPr>
            <a:r>
              <a:rPr lang="en-GB" b="1" dirty="0">
                <a:solidFill>
                  <a:srgbClr val="13263F"/>
                </a:solidFill>
                <a:latin typeface="modernera-regular"/>
              </a:rPr>
              <a:t>‘Moderate impact for very low cost, based on extensive evidence’</a:t>
            </a:r>
            <a:endParaRPr lang="en-GB" b="0" i="0" u="none" strike="noStrike" dirty="0">
              <a:solidFill>
                <a:srgbClr val="3F5765"/>
              </a:solidFill>
              <a:effectLst/>
              <a:latin typeface="Helvetica Neue"/>
            </a:endParaRPr>
          </a:p>
          <a:p>
            <a:pPr marL="0" indent="0" algn="l">
              <a:buNone/>
            </a:pPr>
            <a:endParaRPr lang="en-GB" b="1" i="0" u="none" strike="noStrike" dirty="0">
              <a:solidFill>
                <a:srgbClr val="0070C0"/>
              </a:solidFill>
              <a:effectLst/>
              <a:latin typeface="modernera-regular"/>
            </a:endParaRPr>
          </a:p>
          <a:p>
            <a:pPr marL="0" indent="0" algn="l">
              <a:buNone/>
            </a:pPr>
            <a:r>
              <a:rPr lang="en-GB" b="1" i="0" u="none" strike="noStrike" dirty="0">
                <a:solidFill>
                  <a:srgbClr val="0070C0"/>
                </a:solidFill>
                <a:effectLst/>
                <a:latin typeface="modernera-regular"/>
              </a:rPr>
              <a:t>How effective is it?</a:t>
            </a:r>
          </a:p>
          <a:p>
            <a:pPr algn="l"/>
            <a:r>
              <a:rPr lang="en-GB" b="0" i="0" dirty="0">
                <a:solidFill>
                  <a:srgbClr val="2B3A42"/>
                </a:solidFill>
                <a:effectLst/>
                <a:latin typeface="modernera-regular"/>
              </a:rPr>
              <a:t>Phonics approaches have been consistently found to be effective in supporting younger readers to master the basics of reading, with an average impact of an additional four months’ progress.</a:t>
            </a:r>
          </a:p>
          <a:p>
            <a:pPr marL="0" indent="0" algn="l">
              <a:buNone/>
            </a:pPr>
            <a:endParaRPr lang="en-GB" dirty="0">
              <a:solidFill>
                <a:srgbClr val="13263F"/>
              </a:solidFill>
              <a:latin typeface="modernera-regular"/>
            </a:endParaRPr>
          </a:p>
          <a:p>
            <a:pPr marL="0" indent="0" algn="l">
              <a:buNone/>
            </a:pPr>
            <a:endParaRPr lang="en-GB" b="0" i="0" dirty="0">
              <a:solidFill>
                <a:srgbClr val="13263F"/>
              </a:solidFill>
              <a:effectLst/>
              <a:latin typeface="modernera-regular"/>
            </a:endParaRPr>
          </a:p>
        </p:txBody>
      </p:sp>
      <p:sp>
        <p:nvSpPr>
          <p:cNvPr id="2" name="Title 1">
            <a:extLst>
              <a:ext uri="{FF2B5EF4-FFF2-40B4-BE49-F238E27FC236}">
                <a16:creationId xmlns:a16="http://schemas.microsoft.com/office/drawing/2014/main" id="{781E1D4F-05A4-4A56-8900-16676759BF1C}"/>
              </a:ext>
            </a:extLst>
          </p:cNvPr>
          <p:cNvSpPr>
            <a:spLocks noGrp="1"/>
          </p:cNvSpPr>
          <p:nvPr>
            <p:ph type="title"/>
          </p:nvPr>
        </p:nvSpPr>
        <p:spPr>
          <a:xfrm>
            <a:off x="515938" y="306098"/>
            <a:ext cx="9322654" cy="920336"/>
          </a:xfrm>
        </p:spPr>
        <p:txBody>
          <a:bodyPr/>
          <a:lstStyle/>
          <a:p>
            <a:r>
              <a:rPr lang="en-GB" b="0" i="0" u="none" strike="noStrike" dirty="0">
                <a:solidFill>
                  <a:srgbClr val="0072CC"/>
                </a:solidFill>
                <a:effectLst/>
                <a:latin typeface="modernera-regular"/>
                <a:hlinkClick r:id="rId2"/>
              </a:rPr>
              <a:t/>
            </a:r>
            <a:br>
              <a:rPr lang="en-GB" b="0" i="0" u="none" strike="noStrike" dirty="0">
                <a:solidFill>
                  <a:srgbClr val="0072CC"/>
                </a:solidFill>
                <a:effectLst/>
                <a:latin typeface="modernera-regular"/>
                <a:hlinkClick r:id="rId2"/>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i="0" dirty="0">
                <a:solidFill>
                  <a:srgbClr val="13263F"/>
                </a:solidFill>
                <a:effectLst/>
                <a:latin typeface="modernera-bold"/>
              </a:rPr>
              <a:t>EEF </a:t>
            </a:r>
            <a:endParaRPr lang="en-GB" dirty="0"/>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3"/>
          <a:stretch>
            <a:fillRect/>
          </a:stretch>
        </p:blipFill>
        <p:spPr>
          <a:xfrm>
            <a:off x="405427" y="244475"/>
            <a:ext cx="2886075" cy="1581150"/>
          </a:xfrm>
          <a:prstGeom prst="rect">
            <a:avLst/>
          </a:prstGeom>
        </p:spPr>
      </p:pic>
      <p:pic>
        <p:nvPicPr>
          <p:cNvPr id="6" name="Picture 5">
            <a:extLst>
              <a:ext uri="{FF2B5EF4-FFF2-40B4-BE49-F238E27FC236}">
                <a16:creationId xmlns:a16="http://schemas.microsoft.com/office/drawing/2014/main" id="{6774E8FD-A2D8-4DB6-A4EA-4643B0592035}"/>
              </a:ext>
            </a:extLst>
          </p:cNvPr>
          <p:cNvPicPr>
            <a:picLocks noChangeAspect="1"/>
          </p:cNvPicPr>
          <p:nvPr/>
        </p:nvPicPr>
        <p:blipFill>
          <a:blip r:embed="rId4"/>
          <a:stretch>
            <a:fillRect/>
          </a:stretch>
        </p:blipFill>
        <p:spPr>
          <a:xfrm>
            <a:off x="4572000" y="5040452"/>
            <a:ext cx="3048000" cy="1714500"/>
          </a:xfrm>
          <a:prstGeom prst="rect">
            <a:avLst/>
          </a:prstGeom>
        </p:spPr>
      </p:pic>
    </p:spTree>
    <p:extLst>
      <p:ext uri="{BB962C8B-B14F-4D97-AF65-F5344CB8AC3E}">
        <p14:creationId xmlns:p14="http://schemas.microsoft.com/office/powerpoint/2010/main" val="1516594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515938" y="1035050"/>
            <a:ext cx="10837862" cy="5292008"/>
          </a:xfrm>
        </p:spPr>
        <p:txBody>
          <a:bodyPr>
            <a:normAutofit/>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l">
              <a:buNone/>
            </a:pPr>
            <a:endParaRPr lang="en-GB" b="1" dirty="0">
              <a:solidFill>
                <a:srgbClr val="13263F"/>
              </a:solidFill>
              <a:latin typeface="modernera-regular"/>
            </a:endParaRPr>
          </a:p>
          <a:p>
            <a:pPr marL="0" indent="0" algn="l">
              <a:buNone/>
            </a:pPr>
            <a:r>
              <a:rPr lang="en-GB" b="1" i="0" dirty="0">
                <a:solidFill>
                  <a:srgbClr val="2B3A42"/>
                </a:solidFill>
                <a:effectLst/>
                <a:latin typeface="modernera-regular"/>
              </a:rPr>
              <a:t>‘…it should be emphasised that effective phonics techniques are usually embedded in a rich literacy environment for early readers and are only one part of a successful literacy strategy.’</a:t>
            </a:r>
            <a:endParaRPr lang="en-GB" b="1" i="0" dirty="0">
              <a:solidFill>
                <a:srgbClr val="13263F"/>
              </a:solidFill>
              <a:effectLst/>
              <a:latin typeface="modernera-regular"/>
            </a:endParaRPr>
          </a:p>
        </p:txBody>
      </p:sp>
      <p:sp>
        <p:nvSpPr>
          <p:cNvPr id="2" name="Title 1">
            <a:extLst>
              <a:ext uri="{FF2B5EF4-FFF2-40B4-BE49-F238E27FC236}">
                <a16:creationId xmlns:a16="http://schemas.microsoft.com/office/drawing/2014/main" id="{781E1D4F-05A4-4A56-8900-16676759BF1C}"/>
              </a:ext>
            </a:extLst>
          </p:cNvPr>
          <p:cNvSpPr>
            <a:spLocks noGrp="1"/>
          </p:cNvSpPr>
          <p:nvPr>
            <p:ph type="title"/>
          </p:nvPr>
        </p:nvSpPr>
        <p:spPr>
          <a:xfrm>
            <a:off x="515938" y="306098"/>
            <a:ext cx="9322654" cy="920336"/>
          </a:xfrm>
        </p:spPr>
        <p:txBody>
          <a:bodyPr/>
          <a:lstStyle/>
          <a:p>
            <a:r>
              <a:rPr lang="en-GB" b="0" i="0" u="none" strike="noStrike" dirty="0">
                <a:solidFill>
                  <a:srgbClr val="0072CC"/>
                </a:solidFill>
                <a:effectLst/>
                <a:latin typeface="modernera-regular"/>
                <a:hlinkClick r:id="rId2"/>
              </a:rPr>
              <a:t/>
            </a:r>
            <a:br>
              <a:rPr lang="en-GB" b="0" i="0" u="none" strike="noStrike" dirty="0">
                <a:solidFill>
                  <a:srgbClr val="0072CC"/>
                </a:solidFill>
                <a:effectLst/>
                <a:latin typeface="modernera-regular"/>
                <a:hlinkClick r:id="rId2"/>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b="0" i="0" dirty="0">
                <a:solidFill>
                  <a:srgbClr val="13263F"/>
                </a:solidFill>
                <a:effectLst/>
                <a:latin typeface="modernera-regular"/>
              </a:rPr>
              <a:t/>
            </a:r>
            <a:br>
              <a:rPr lang="en-GB" b="0" i="0" dirty="0">
                <a:solidFill>
                  <a:srgbClr val="13263F"/>
                </a:solidFill>
                <a:effectLst/>
                <a:latin typeface="modernera-regular"/>
              </a:rPr>
            </a:br>
            <a:r>
              <a:rPr lang="en-GB" i="0" dirty="0">
                <a:solidFill>
                  <a:srgbClr val="13263F"/>
                </a:solidFill>
                <a:effectLst/>
                <a:latin typeface="modernera-bold"/>
              </a:rPr>
              <a:t>EEF </a:t>
            </a:r>
            <a:endParaRPr lang="en-GB" dirty="0"/>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3"/>
          <a:stretch>
            <a:fillRect/>
          </a:stretch>
        </p:blipFill>
        <p:spPr>
          <a:xfrm>
            <a:off x="405427" y="244475"/>
            <a:ext cx="2886075" cy="1581150"/>
          </a:xfrm>
          <a:prstGeom prst="rect">
            <a:avLst/>
          </a:prstGeom>
        </p:spPr>
      </p:pic>
      <p:pic>
        <p:nvPicPr>
          <p:cNvPr id="6" name="Picture 5">
            <a:extLst>
              <a:ext uri="{FF2B5EF4-FFF2-40B4-BE49-F238E27FC236}">
                <a16:creationId xmlns:a16="http://schemas.microsoft.com/office/drawing/2014/main" id="{6774E8FD-A2D8-4DB6-A4EA-4643B0592035}"/>
              </a:ext>
            </a:extLst>
          </p:cNvPr>
          <p:cNvPicPr>
            <a:picLocks noChangeAspect="1"/>
          </p:cNvPicPr>
          <p:nvPr/>
        </p:nvPicPr>
        <p:blipFill>
          <a:blip r:embed="rId4"/>
          <a:stretch>
            <a:fillRect/>
          </a:stretch>
        </p:blipFill>
        <p:spPr>
          <a:xfrm>
            <a:off x="4572000" y="4965700"/>
            <a:ext cx="3048000" cy="1714500"/>
          </a:xfrm>
          <a:prstGeom prst="rect">
            <a:avLst/>
          </a:prstGeom>
        </p:spPr>
      </p:pic>
    </p:spTree>
    <p:extLst>
      <p:ext uri="{BB962C8B-B14F-4D97-AF65-F5344CB8AC3E}">
        <p14:creationId xmlns:p14="http://schemas.microsoft.com/office/powerpoint/2010/main" val="2383915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673064" y="33594"/>
            <a:ext cx="10837862" cy="5292008"/>
          </a:xfrm>
        </p:spPr>
        <p:txBody>
          <a:bodyPr>
            <a:normAutofit/>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ctr">
              <a:buNone/>
            </a:pPr>
            <a:endParaRPr lang="en-GB" dirty="0">
              <a:solidFill>
                <a:srgbClr val="13263F"/>
              </a:solidFill>
              <a:latin typeface="modernera-regular"/>
            </a:endParaRPr>
          </a:p>
          <a:p>
            <a:pPr marL="0" indent="0" algn="l">
              <a:buNone/>
            </a:pPr>
            <a:r>
              <a:rPr lang="en-GB" b="0" i="0" dirty="0">
                <a:solidFill>
                  <a:srgbClr val="2B3A42"/>
                </a:solidFill>
                <a:effectLst/>
                <a:latin typeface="modernera-regular"/>
              </a:rPr>
              <a:t>For older readers who are still struggling to develop reading skills, phonics approaches may be less successful than other approaches such as Reading comprehension strategies and Meta-cognition and self-regulation. </a:t>
            </a:r>
          </a:p>
          <a:p>
            <a:pPr marL="0" indent="0" algn="l">
              <a:buNone/>
            </a:pPr>
            <a:r>
              <a:rPr lang="en-GB" b="0" i="0" dirty="0">
                <a:solidFill>
                  <a:srgbClr val="2B3A42"/>
                </a:solidFill>
                <a:effectLst/>
                <a:latin typeface="modernera-regular"/>
              </a:rPr>
              <a:t>The difference may indicate that children aged 10 or above who have not succeeded using phonics approaches previously require a different approach, or that these students have other difficulties related to vocabulary and comprehension which phonics does not target.</a:t>
            </a:r>
            <a:endParaRPr lang="en-GB" b="0" i="0" dirty="0">
              <a:solidFill>
                <a:srgbClr val="13263F"/>
              </a:solidFill>
              <a:effectLst/>
              <a:latin typeface="modernera-regular"/>
            </a:endParaRPr>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2"/>
          <a:stretch>
            <a:fillRect/>
          </a:stretch>
        </p:blipFill>
        <p:spPr>
          <a:xfrm>
            <a:off x="681074" y="244475"/>
            <a:ext cx="2548824" cy="1396385"/>
          </a:xfrm>
          <a:prstGeom prst="rect">
            <a:avLst/>
          </a:prstGeom>
        </p:spPr>
      </p:pic>
      <p:pic>
        <p:nvPicPr>
          <p:cNvPr id="6" name="Picture 5">
            <a:extLst>
              <a:ext uri="{FF2B5EF4-FFF2-40B4-BE49-F238E27FC236}">
                <a16:creationId xmlns:a16="http://schemas.microsoft.com/office/drawing/2014/main" id="{6774E8FD-A2D8-4DB6-A4EA-4643B0592035}"/>
              </a:ext>
            </a:extLst>
          </p:cNvPr>
          <p:cNvPicPr>
            <a:picLocks noChangeAspect="1"/>
          </p:cNvPicPr>
          <p:nvPr/>
        </p:nvPicPr>
        <p:blipFill>
          <a:blip r:embed="rId3"/>
          <a:stretch>
            <a:fillRect/>
          </a:stretch>
        </p:blipFill>
        <p:spPr>
          <a:xfrm>
            <a:off x="5073445" y="5414236"/>
            <a:ext cx="2483556" cy="1397000"/>
          </a:xfrm>
          <a:prstGeom prst="rect">
            <a:avLst/>
          </a:prstGeom>
        </p:spPr>
      </p:pic>
    </p:spTree>
    <p:extLst>
      <p:ext uri="{BB962C8B-B14F-4D97-AF65-F5344CB8AC3E}">
        <p14:creationId xmlns:p14="http://schemas.microsoft.com/office/powerpoint/2010/main" val="37172901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673064" y="33594"/>
            <a:ext cx="10837862" cy="5292008"/>
          </a:xfrm>
        </p:spPr>
        <p:txBody>
          <a:bodyPr>
            <a:normAutofit/>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ctr">
              <a:buNone/>
            </a:pPr>
            <a:endParaRPr lang="en-GB" dirty="0">
              <a:solidFill>
                <a:srgbClr val="13263F"/>
              </a:solidFill>
              <a:latin typeface="modernera-regular"/>
            </a:endParaRPr>
          </a:p>
          <a:p>
            <a:pPr marL="0" indent="0" algn="l">
              <a:buNone/>
            </a:pPr>
            <a:endParaRPr lang="en-GB" b="0" i="0" dirty="0">
              <a:solidFill>
                <a:srgbClr val="2B3A42"/>
              </a:solidFill>
              <a:effectLst/>
              <a:latin typeface="modernera-regular"/>
            </a:endParaRPr>
          </a:p>
          <a:p>
            <a:pPr marL="0" indent="0" algn="l">
              <a:buNone/>
            </a:pPr>
            <a:r>
              <a:rPr lang="en-GB" b="0" i="0" dirty="0">
                <a:solidFill>
                  <a:srgbClr val="2B3A42"/>
                </a:solidFill>
                <a:effectLst/>
                <a:latin typeface="modernera-regular"/>
              </a:rPr>
              <a:t>Qualified teachers get better results when delivering phonics interventions (up to twice the effectiveness of other staff), indicating that pedagogical expertise is a key component of successful teaching of early reading.</a:t>
            </a:r>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2"/>
          <a:stretch>
            <a:fillRect/>
          </a:stretch>
        </p:blipFill>
        <p:spPr>
          <a:xfrm>
            <a:off x="681074" y="244475"/>
            <a:ext cx="2548824" cy="1396385"/>
          </a:xfrm>
          <a:prstGeom prst="rect">
            <a:avLst/>
          </a:prstGeom>
        </p:spPr>
      </p:pic>
      <p:pic>
        <p:nvPicPr>
          <p:cNvPr id="6" name="Picture 5">
            <a:extLst>
              <a:ext uri="{FF2B5EF4-FFF2-40B4-BE49-F238E27FC236}">
                <a16:creationId xmlns:a16="http://schemas.microsoft.com/office/drawing/2014/main" id="{6774E8FD-A2D8-4DB6-A4EA-4643B0592035}"/>
              </a:ext>
            </a:extLst>
          </p:cNvPr>
          <p:cNvPicPr>
            <a:picLocks noChangeAspect="1"/>
          </p:cNvPicPr>
          <p:nvPr/>
        </p:nvPicPr>
        <p:blipFill>
          <a:blip r:embed="rId3"/>
          <a:stretch>
            <a:fillRect/>
          </a:stretch>
        </p:blipFill>
        <p:spPr>
          <a:xfrm>
            <a:off x="5073445" y="5414236"/>
            <a:ext cx="2483556" cy="1397000"/>
          </a:xfrm>
          <a:prstGeom prst="rect">
            <a:avLst/>
          </a:prstGeom>
        </p:spPr>
      </p:pic>
    </p:spTree>
    <p:extLst>
      <p:ext uri="{BB962C8B-B14F-4D97-AF65-F5344CB8AC3E}">
        <p14:creationId xmlns:p14="http://schemas.microsoft.com/office/powerpoint/2010/main" val="16539926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673064" y="33594"/>
            <a:ext cx="10837862" cy="5292008"/>
          </a:xfrm>
        </p:spPr>
        <p:txBody>
          <a:bodyPr>
            <a:normAutofit/>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ctr">
              <a:buNone/>
            </a:pPr>
            <a:endParaRPr lang="en-GB" dirty="0">
              <a:solidFill>
                <a:srgbClr val="13263F"/>
              </a:solidFill>
              <a:latin typeface="modernera-regular"/>
            </a:endParaRPr>
          </a:p>
          <a:p>
            <a:pPr marL="0" indent="0" algn="l">
              <a:buNone/>
            </a:pPr>
            <a:endParaRPr lang="en-GB" b="0" i="0" dirty="0">
              <a:solidFill>
                <a:srgbClr val="2B3A42"/>
              </a:solidFill>
              <a:effectLst/>
              <a:latin typeface="modernera-regular"/>
            </a:endParaRPr>
          </a:p>
          <a:p>
            <a:pPr marL="0" indent="0" algn="l">
              <a:buNone/>
            </a:pPr>
            <a:r>
              <a:rPr lang="en-GB" b="1" i="0" u="none" strike="noStrike" dirty="0">
                <a:effectLst/>
                <a:latin typeface="modernera-regular"/>
              </a:rPr>
              <a:t>Guidance reports</a:t>
            </a:r>
          </a:p>
          <a:p>
            <a:pPr algn="l"/>
            <a:r>
              <a:rPr lang="en-GB" b="0" i="0" dirty="0">
                <a:solidFill>
                  <a:srgbClr val="2B3A42"/>
                </a:solidFill>
                <a:effectLst/>
                <a:latin typeface="modernera-regular"/>
              </a:rPr>
              <a:t>The EEF has published guidance on improving literacy in Key Stages 1 and 2. Improving Literacy in Key Stage One can be found </a:t>
            </a:r>
            <a:r>
              <a:rPr lang="en-GB" b="0" i="0" u="none" strike="noStrike" dirty="0">
                <a:solidFill>
                  <a:srgbClr val="F34600"/>
                </a:solidFill>
                <a:effectLst/>
                <a:latin typeface="modernera-regular"/>
                <a:hlinkClick r:id="rId2"/>
              </a:rPr>
              <a:t>here</a:t>
            </a:r>
            <a:r>
              <a:rPr lang="en-GB" b="0" i="0" dirty="0">
                <a:solidFill>
                  <a:srgbClr val="2B3A42"/>
                </a:solidFill>
                <a:effectLst/>
                <a:latin typeface="modernera-regular"/>
              </a:rPr>
              <a:t> and Improving Literacy in Key Stage Two </a:t>
            </a:r>
            <a:r>
              <a:rPr lang="en-GB" b="0" i="0" u="none" strike="noStrike" dirty="0">
                <a:solidFill>
                  <a:srgbClr val="F34600"/>
                </a:solidFill>
                <a:effectLst/>
                <a:latin typeface="modernera-regular"/>
                <a:hlinkClick r:id="rId3"/>
              </a:rPr>
              <a:t>here</a:t>
            </a:r>
            <a:r>
              <a:rPr lang="en-GB" b="0" i="0" dirty="0">
                <a:solidFill>
                  <a:srgbClr val="2B3A42"/>
                </a:solidFill>
                <a:effectLst/>
                <a:latin typeface="modernera-regular"/>
              </a:rPr>
              <a:t>.</a:t>
            </a:r>
          </a:p>
          <a:p>
            <a:pPr marL="0" indent="0" algn="l">
              <a:buNone/>
            </a:pPr>
            <a:endParaRPr lang="en-GB" b="0" i="0" dirty="0">
              <a:solidFill>
                <a:srgbClr val="2B3A42"/>
              </a:solidFill>
              <a:effectLst/>
              <a:latin typeface="modernera-regular"/>
            </a:endParaRPr>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4"/>
          <a:stretch>
            <a:fillRect/>
          </a:stretch>
        </p:blipFill>
        <p:spPr>
          <a:xfrm>
            <a:off x="681074" y="244475"/>
            <a:ext cx="2548824" cy="1396385"/>
          </a:xfrm>
          <a:prstGeom prst="rect">
            <a:avLst/>
          </a:prstGeom>
        </p:spPr>
      </p:pic>
      <p:pic>
        <p:nvPicPr>
          <p:cNvPr id="6" name="Picture 5">
            <a:extLst>
              <a:ext uri="{FF2B5EF4-FFF2-40B4-BE49-F238E27FC236}">
                <a16:creationId xmlns:a16="http://schemas.microsoft.com/office/drawing/2014/main" id="{6774E8FD-A2D8-4DB6-A4EA-4643B0592035}"/>
              </a:ext>
            </a:extLst>
          </p:cNvPr>
          <p:cNvPicPr>
            <a:picLocks noChangeAspect="1"/>
          </p:cNvPicPr>
          <p:nvPr/>
        </p:nvPicPr>
        <p:blipFill>
          <a:blip r:embed="rId5"/>
          <a:stretch>
            <a:fillRect/>
          </a:stretch>
        </p:blipFill>
        <p:spPr>
          <a:xfrm>
            <a:off x="5073445" y="5414236"/>
            <a:ext cx="2483556" cy="1397000"/>
          </a:xfrm>
          <a:prstGeom prst="rect">
            <a:avLst/>
          </a:prstGeom>
        </p:spPr>
      </p:pic>
    </p:spTree>
    <p:extLst>
      <p:ext uri="{BB962C8B-B14F-4D97-AF65-F5344CB8AC3E}">
        <p14:creationId xmlns:p14="http://schemas.microsoft.com/office/powerpoint/2010/main" val="1385094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2FB1C00-82BB-4412-89F3-4AD8FA48E694}"/>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9EC71654-96A5-4280-94F3-931C61A9F92C}" type="slidenum">
              <a:rPr kumimoji="0" lang="en-US" sz="900" b="0" i="0" u="none" strike="noStrike" kern="1200" cap="none" spc="0" normalizeH="0" baseline="0" noProof="0" smtClean="0">
                <a:ln>
                  <a:noFill/>
                </a:ln>
                <a:solidFill>
                  <a:prstClr val="white"/>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dirty="0">
              <a:ln>
                <a:noFill/>
              </a:ln>
              <a:solidFill>
                <a:prstClr val="white"/>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A8880911-FC04-4E15-8901-2168610F8B06}"/>
              </a:ext>
            </a:extLst>
          </p:cNvPr>
          <p:cNvSpPr>
            <a:spLocks noGrp="1"/>
          </p:cNvSpPr>
          <p:nvPr>
            <p:ph idx="1"/>
          </p:nvPr>
        </p:nvSpPr>
        <p:spPr>
          <a:xfrm>
            <a:off x="673064" y="33594"/>
            <a:ext cx="10837862" cy="5292008"/>
          </a:xfrm>
        </p:spPr>
        <p:txBody>
          <a:bodyPr>
            <a:normAutofit fontScale="70000" lnSpcReduction="20000"/>
          </a:bodyPr>
          <a:lstStyle/>
          <a:p>
            <a:pPr marL="0" indent="0" algn="l">
              <a:buNone/>
            </a:pPr>
            <a:endParaRPr lang="en-GB" b="1" dirty="0">
              <a:solidFill>
                <a:srgbClr val="13263F"/>
              </a:solidFill>
              <a:latin typeface="modernera-regular"/>
            </a:endParaRPr>
          </a:p>
          <a:p>
            <a:pPr marL="0" indent="0" algn="ctr">
              <a:buNone/>
            </a:pPr>
            <a:endParaRPr lang="en-GB" b="1" dirty="0">
              <a:solidFill>
                <a:srgbClr val="13263F"/>
              </a:solidFill>
              <a:latin typeface="modernera-regular"/>
            </a:endParaRPr>
          </a:p>
          <a:p>
            <a:pPr marL="0" indent="0" algn="ctr">
              <a:buNone/>
            </a:pPr>
            <a:endParaRPr lang="en-GB" dirty="0">
              <a:solidFill>
                <a:srgbClr val="13263F"/>
              </a:solidFill>
              <a:latin typeface="modernera-regular"/>
            </a:endParaRPr>
          </a:p>
          <a:p>
            <a:pPr marL="0" indent="0" algn="l">
              <a:buNone/>
            </a:pPr>
            <a:endParaRPr lang="en-GB" b="0" i="0" dirty="0">
              <a:solidFill>
                <a:srgbClr val="2B3A42"/>
              </a:solidFill>
              <a:effectLst/>
              <a:latin typeface="modernera-regular"/>
            </a:endParaRPr>
          </a:p>
          <a:p>
            <a:pPr marL="0" indent="0" algn="l">
              <a:buNone/>
            </a:pPr>
            <a:r>
              <a:rPr lang="en-GB" b="1" i="0" u="none" strike="noStrike" dirty="0">
                <a:effectLst/>
                <a:latin typeface="modernera-regular"/>
              </a:rPr>
              <a:t>What should I consider?</a:t>
            </a:r>
          </a:p>
          <a:p>
            <a:pPr algn="l"/>
            <a:r>
              <a:rPr lang="en-GB" b="0" i="1" dirty="0">
                <a:solidFill>
                  <a:srgbClr val="617481"/>
                </a:solidFill>
                <a:effectLst/>
                <a:latin typeface="modernera-regular"/>
              </a:rPr>
              <a:t>Before you implement this strategy in your learning environment, consider the following:</a:t>
            </a:r>
          </a:p>
          <a:p>
            <a:pPr algn="l"/>
            <a:endParaRPr lang="en-GB" b="0" i="1" dirty="0">
              <a:solidFill>
                <a:srgbClr val="617481"/>
              </a:solidFill>
              <a:effectLst/>
              <a:latin typeface="modernera-regular"/>
            </a:endParaRPr>
          </a:p>
          <a:p>
            <a:pPr algn="l">
              <a:buFont typeface="+mj-lt"/>
              <a:buAutoNum type="arabicPeriod"/>
            </a:pPr>
            <a:r>
              <a:rPr lang="en-GB" b="0" i="0" dirty="0">
                <a:solidFill>
                  <a:srgbClr val="2B3A42"/>
                </a:solidFill>
                <a:effectLst/>
                <a:latin typeface="modernera-regular"/>
              </a:rPr>
              <a:t>Phonics can be an important component in the development of early reading skills, particularly for children from disadvantaged backgrounds. However, it is also important that children are successful in making progress in all aspects of reading including vocabulary development, comprehension and spelling, which should be taught separately and explicitly.</a:t>
            </a:r>
          </a:p>
          <a:p>
            <a:pPr algn="l">
              <a:buFont typeface="+mj-lt"/>
              <a:buAutoNum type="arabicPeriod"/>
            </a:pPr>
            <a:r>
              <a:rPr lang="en-GB" b="0" i="0" dirty="0">
                <a:solidFill>
                  <a:srgbClr val="2B3A42"/>
                </a:solidFill>
                <a:effectLst/>
                <a:latin typeface="modernera-regular"/>
              </a:rPr>
              <a:t>The teaching of phonics should be explicit and systematic to support children in making connections between the sound patterns they hear in words and the way that these words are written.</a:t>
            </a:r>
          </a:p>
          <a:p>
            <a:pPr algn="l">
              <a:buFont typeface="+mj-lt"/>
              <a:buAutoNum type="arabicPeriod"/>
            </a:pPr>
            <a:r>
              <a:rPr lang="en-GB" b="0" i="0" dirty="0">
                <a:solidFill>
                  <a:srgbClr val="2B3A42"/>
                </a:solidFill>
                <a:effectLst/>
                <a:latin typeface="modernera-regular"/>
              </a:rPr>
              <a:t>The teaching of phonics should be matched to children’s current level of skill in terms of their phonemic awareness and their knowledge of letter sounds and patterns (graphemes).</a:t>
            </a:r>
          </a:p>
          <a:p>
            <a:pPr algn="l">
              <a:buFont typeface="+mj-lt"/>
              <a:buAutoNum type="arabicPeriod"/>
            </a:pPr>
            <a:r>
              <a:rPr lang="en-GB" b="0" i="0" dirty="0">
                <a:solidFill>
                  <a:srgbClr val="2B3A42"/>
                </a:solidFill>
                <a:effectLst/>
                <a:latin typeface="modernera-regular"/>
              </a:rPr>
              <a:t>Phonics improves the accuracy of the child's reading but not the comprehension. How are you planning on developing wider literacy skills such as comprehension?</a:t>
            </a:r>
          </a:p>
          <a:p>
            <a:pPr marL="0" indent="0" algn="l">
              <a:buNone/>
            </a:pPr>
            <a:endParaRPr lang="en-GB" b="1" i="0" u="none" strike="noStrike" dirty="0">
              <a:effectLst/>
              <a:latin typeface="modernera-regular"/>
            </a:endParaRPr>
          </a:p>
        </p:txBody>
      </p:sp>
      <p:pic>
        <p:nvPicPr>
          <p:cNvPr id="5" name="Picture 4">
            <a:extLst>
              <a:ext uri="{FF2B5EF4-FFF2-40B4-BE49-F238E27FC236}">
                <a16:creationId xmlns:a16="http://schemas.microsoft.com/office/drawing/2014/main" id="{12C0A104-6024-411F-B32D-B59503509CDB}"/>
              </a:ext>
            </a:extLst>
          </p:cNvPr>
          <p:cNvPicPr>
            <a:picLocks noChangeAspect="1"/>
          </p:cNvPicPr>
          <p:nvPr/>
        </p:nvPicPr>
        <p:blipFill>
          <a:blip r:embed="rId2"/>
          <a:stretch>
            <a:fillRect/>
          </a:stretch>
        </p:blipFill>
        <p:spPr>
          <a:xfrm>
            <a:off x="681074" y="244476"/>
            <a:ext cx="1944139" cy="1065106"/>
          </a:xfrm>
          <a:prstGeom prst="rect">
            <a:avLst/>
          </a:prstGeom>
        </p:spPr>
      </p:pic>
      <p:pic>
        <p:nvPicPr>
          <p:cNvPr id="6" name="Picture 5">
            <a:extLst>
              <a:ext uri="{FF2B5EF4-FFF2-40B4-BE49-F238E27FC236}">
                <a16:creationId xmlns:a16="http://schemas.microsoft.com/office/drawing/2014/main" id="{6774E8FD-A2D8-4DB6-A4EA-4643B0592035}"/>
              </a:ext>
            </a:extLst>
          </p:cNvPr>
          <p:cNvPicPr>
            <a:picLocks noChangeAspect="1"/>
          </p:cNvPicPr>
          <p:nvPr/>
        </p:nvPicPr>
        <p:blipFill>
          <a:blip r:embed="rId3"/>
          <a:stretch>
            <a:fillRect/>
          </a:stretch>
        </p:blipFill>
        <p:spPr>
          <a:xfrm>
            <a:off x="5073445" y="5414236"/>
            <a:ext cx="2483556" cy="1397000"/>
          </a:xfrm>
          <a:prstGeom prst="rect">
            <a:avLst/>
          </a:prstGeom>
        </p:spPr>
      </p:pic>
    </p:spTree>
    <p:extLst>
      <p:ext uri="{BB962C8B-B14F-4D97-AF65-F5344CB8AC3E}">
        <p14:creationId xmlns:p14="http://schemas.microsoft.com/office/powerpoint/2010/main" val="4000995996"/>
      </p:ext>
    </p:extLst>
  </p:cSld>
  <p:clrMapOvr>
    <a:masterClrMapping/>
  </p:clrMapOvr>
</p:sld>
</file>

<file path=ppt/theme/theme1.xml><?xml version="1.0" encoding="utf-8"?>
<a:theme xmlns:a="http://schemas.openxmlformats.org/drawingml/2006/main" name="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2.xml><?xml version="1.0" encoding="utf-8"?>
<a:theme xmlns:a="http://schemas.openxmlformats.org/drawingml/2006/main" name="1_Office Theme">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ontoso v1">
      <a:majorFont>
        <a:latin typeface="Corbel"/>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34076243_Blue spheres presentation_RVA_v5" id="{E4C0B511-76E7-4C07-AFEA-8FEA0A5A8C84}" vid="{3A463146-28EF-4F73-B63C-03710F66E2A3}"/>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0d84cc7c-5bb0-4fb2-8b53-6fdeab897e4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652460EA5D5E42B1BCA2D6F77957F0" ma:contentTypeVersion="8" ma:contentTypeDescription="Create a new document." ma:contentTypeScope="" ma:versionID="6d9f48f7ca29ca215178da17fff98d4c">
  <xsd:schema xmlns:xsd="http://www.w3.org/2001/XMLSchema" xmlns:xs="http://www.w3.org/2001/XMLSchema" xmlns:p="http://schemas.microsoft.com/office/2006/metadata/properties" xmlns:ns2="0d84cc7c-5bb0-4fb2-8b53-6fdeab897e4a" targetNamespace="http://schemas.microsoft.com/office/2006/metadata/properties" ma:root="true" ma:fieldsID="e278b1ae675ba986696698d319833e6b" ns2:_="">
    <xsd:import namespace="0d84cc7c-5bb0-4fb2-8b53-6fdeab897e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84cc7c-5bb0-4fb2-8b53-6fdeab897e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0C07E3D-60A7-4F4E-8208-D9CCD01982CB}">
  <ds:schemaRefs>
    <ds:schemaRef ds:uri="http://schemas.microsoft.com/sharepoint/v3/contenttype/forms"/>
  </ds:schemaRefs>
</ds:datastoreItem>
</file>

<file path=customXml/itemProps2.xml><?xml version="1.0" encoding="utf-8"?>
<ds:datastoreItem xmlns:ds="http://schemas.openxmlformats.org/officeDocument/2006/customXml" ds:itemID="{CEA9B47F-3DD8-4645-81DC-B88780643C07}">
  <ds:schemaRef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0d84cc7c-5bb0-4fb2-8b53-6fdeab897e4a"/>
    <ds:schemaRef ds:uri="http://www.w3.org/XML/1998/namespace"/>
  </ds:schemaRefs>
</ds:datastoreItem>
</file>

<file path=customXml/itemProps3.xml><?xml version="1.0" encoding="utf-8"?>
<ds:datastoreItem xmlns:ds="http://schemas.openxmlformats.org/officeDocument/2006/customXml" ds:itemID="{5D67BF58-1009-4B86-BFD7-824AC362BB7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d84cc7c-5bb0-4fb2-8b53-6fdeab897e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1530</Words>
  <Application>Microsoft Office PowerPoint</Application>
  <PresentationFormat>Widescreen</PresentationFormat>
  <Paragraphs>242</Paragraphs>
  <Slides>37</Slides>
  <Notes>6</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37</vt:i4>
      </vt:variant>
    </vt:vector>
  </HeadingPairs>
  <TitlesOfParts>
    <vt:vector size="49" baseType="lpstr">
      <vt:lpstr>Arial</vt:lpstr>
      <vt:lpstr>Calibri</vt:lpstr>
      <vt:lpstr>Calibri Light</vt:lpstr>
      <vt:lpstr>Corbel</vt:lpstr>
      <vt:lpstr>Dubai Light</vt:lpstr>
      <vt:lpstr>Helvetica Neue</vt:lpstr>
      <vt:lpstr>modernera-bold</vt:lpstr>
      <vt:lpstr>modernera-regular</vt:lpstr>
      <vt:lpstr>XCCW Joined 14a</vt:lpstr>
      <vt:lpstr>Office Theme</vt:lpstr>
      <vt:lpstr>1_Office Theme</vt:lpstr>
      <vt:lpstr>3_Office Theme</vt:lpstr>
      <vt:lpstr>Primary phonics network</vt:lpstr>
      <vt:lpstr>Primary phonics network</vt:lpstr>
      <vt:lpstr>agenda </vt:lpstr>
      <vt:lpstr>      EEF </vt:lpstr>
      <vt:lpstr>      EEF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Cranmere Primary School </vt:lpstr>
      <vt:lpstr>St mary’s phonics: (tuning back in after lockdown)</vt:lpstr>
      <vt:lpstr>PowerPoint Presentation</vt:lpstr>
      <vt:lpstr>Phonics overview at St. Mary’s</vt:lpstr>
      <vt:lpstr>Assessments </vt:lpstr>
      <vt:lpstr>Assessments </vt:lpstr>
      <vt:lpstr>Assessments </vt:lpstr>
      <vt:lpstr>Year 2 phonics </vt:lpstr>
      <vt:lpstr>Other ideas</vt:lpstr>
      <vt:lpstr>Contact us</vt:lpstr>
      <vt:lpstr>Phonics screening check</vt:lpstr>
      <vt:lpstr>      </vt:lpstr>
      <vt:lpstr>      </vt:lpstr>
      <vt:lpstr>      </vt:lpstr>
      <vt:lpstr>Report pupils' results to parents </vt:lpstr>
      <vt:lpstr>PowerPoint Presentation</vt:lpstr>
      <vt:lpstr>Whole school literacy and language audit</vt:lpstr>
      <vt:lpstr>PowerPoint Presentation</vt:lpstr>
      <vt:lpstr>Recovery Covid19 Literacy Funding</vt:lpstr>
      <vt:lpstr>Websites that have been useful for home learning/in school</vt:lpstr>
      <vt:lpstr>    Questions?</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2020-10-07T09:30:48Z</dcterms:created>
  <dcterms:modified xsi:type="dcterms:W3CDTF">2020-10-18T16:05:40Z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0x010100AC652460EA5D5E42B1BCA2D6F77957F0</vt:lpwstr>
  </property>
</Properties>
</file>