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"/>
  </p:notesMasterIdLst>
  <p:sldIdLst>
    <p:sldId id="300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00"/>
    <a:srgbClr val="3333CC"/>
    <a:srgbClr val="FF0000"/>
    <a:srgbClr val="BBE0E3"/>
    <a:srgbClr val="993300"/>
    <a:srgbClr val="66CCFF"/>
    <a:srgbClr val="99CCFF"/>
    <a:srgbClr val="6699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7317" autoAdjust="0"/>
    <p:restoredTop sz="83703" autoAdjust="0"/>
  </p:normalViewPr>
  <p:slideViewPr>
    <p:cSldViewPr>
      <p:cViewPr varScale="1">
        <p:scale>
          <a:sx n="56" d="100"/>
          <a:sy n="56" d="100"/>
        </p:scale>
        <p:origin x="124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DB25F53-CE1C-4883-A9C6-41FCDABA9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519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38" y="260350"/>
            <a:ext cx="4427537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www.A6training.co.uk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D7CF0-759E-43D0-9589-17D0221A7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80088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www.A6training.co.uk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17F97-0599-4843-BA38-1C311735D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022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022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80088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www.A6training.co.uk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BA1A7-210F-4954-A916-33A8DCDC8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11009-6FA7-4F3A-A064-EA10456E7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80088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www.A6training.co.uk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C669E-EA38-41C0-A734-C315D8713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80088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www.A6training.co.uk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7FDA6-4F08-4AB3-943B-97712DDAB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80088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www.A6training.co.uk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EE664-D319-43EC-81B4-7B9C0B2B2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4F315-8253-4237-9307-B90D2CD0A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46A6D-408F-40FF-802B-5387A1A2D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80088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www.A6training.co.uk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B6EF5-88D2-4297-B52E-EB1070697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80088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www.A6training.co.uk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2DDC9-F6EC-4845-B8F7-0C9C7473A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0D2EA17-7462-43CB-893C-ED9F1E021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A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1800" y="5964238"/>
            <a:ext cx="2627313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r="10448" b="-26142"/>
          <a:stretch>
            <a:fillRect/>
          </a:stretch>
        </p:blipFill>
        <p:spPr bwMode="auto">
          <a:xfrm>
            <a:off x="6588225" y="6237312"/>
            <a:ext cx="2160239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36A0D7AB-78CE-49EE-A825-3492963FD64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7F727047-7DE8-4EB0-AB74-DCAC88A83B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14550"/>
            <a:ext cx="1585913" cy="1585913"/>
          </a:xfrm>
          <a:prstGeom prst="rect">
            <a:avLst/>
          </a:prstGeom>
        </p:spPr>
      </p:pic>
      <p:pic>
        <p:nvPicPr>
          <p:cNvPr id="18" name="Picture 17" descr="Logo&#10;&#10;Description automatically generated">
            <a:extLst>
              <a:ext uri="{FF2B5EF4-FFF2-40B4-BE49-F238E27FC236}">
                <a16:creationId xmlns:a16="http://schemas.microsoft.com/office/drawing/2014/main" id="{F1F2F853-5228-4A55-8E0B-D9A2BDC51B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775075"/>
            <a:ext cx="1585913" cy="1585913"/>
          </a:xfrm>
          <a:prstGeom prst="rect">
            <a:avLst/>
          </a:prstGeom>
        </p:spPr>
      </p:pic>
      <p:pic>
        <p:nvPicPr>
          <p:cNvPr id="10" name="Picture 9" descr="Diagram&#10;&#10;Description automatically generated">
            <a:extLst>
              <a:ext uri="{FF2B5EF4-FFF2-40B4-BE49-F238E27FC236}">
                <a16:creationId xmlns:a16="http://schemas.microsoft.com/office/drawing/2014/main" id="{4F392B13-018E-4B80-901B-59E2B85582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725" y="2114550"/>
            <a:ext cx="1585913" cy="1585913"/>
          </a:xfrm>
          <a:prstGeom prst="rect">
            <a:avLst/>
          </a:prstGeom>
        </p:spPr>
      </p:pic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1753BE55-B30E-49FE-88EA-B857C9AF5F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725" y="3775075"/>
            <a:ext cx="1585913" cy="1585913"/>
          </a:xfrm>
          <a:prstGeom prst="rect">
            <a:avLst/>
          </a:prstGeom>
        </p:spPr>
      </p:pic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DBCD4CE7-3C0E-4E1B-B30E-D2C6338CE9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250" y="2114550"/>
            <a:ext cx="1585913" cy="1585913"/>
          </a:xfrm>
          <a:prstGeom prst="rect">
            <a:avLst/>
          </a:prstGeom>
        </p:spPr>
      </p:pic>
      <p:pic>
        <p:nvPicPr>
          <p:cNvPr id="22" name="Picture 21" descr="A picture containing logo&#10;&#10;Description automatically generated">
            <a:extLst>
              <a:ext uri="{FF2B5EF4-FFF2-40B4-BE49-F238E27FC236}">
                <a16:creationId xmlns:a16="http://schemas.microsoft.com/office/drawing/2014/main" id="{D0CD13FA-C756-4FFA-858C-B0F9069CE17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250" y="3775075"/>
            <a:ext cx="1585913" cy="1585913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68393821-DEE6-4A9F-8A1F-547DEA5D914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478" y="2114550"/>
            <a:ext cx="1585913" cy="1585913"/>
          </a:xfrm>
          <a:prstGeom prst="rect">
            <a:avLst/>
          </a:prstGeom>
        </p:spPr>
      </p:pic>
      <p:pic>
        <p:nvPicPr>
          <p:cNvPr id="24" name="Picture 23" descr="Icon&#10;&#10;Description automatically generated with medium confidence">
            <a:extLst>
              <a:ext uri="{FF2B5EF4-FFF2-40B4-BE49-F238E27FC236}">
                <a16:creationId xmlns:a16="http://schemas.microsoft.com/office/drawing/2014/main" id="{CCD53B1C-014D-4C9E-87C2-E65B6535ACA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775" y="3775075"/>
            <a:ext cx="1585913" cy="1585913"/>
          </a:xfrm>
          <a:prstGeom prst="rect">
            <a:avLst/>
          </a:prstGeom>
        </p:spPr>
      </p:pic>
      <p:pic>
        <p:nvPicPr>
          <p:cNvPr id="16" name="Picture 15" descr="A picture containing diagram&#10;&#10;Description automatically generated">
            <a:extLst>
              <a:ext uri="{FF2B5EF4-FFF2-40B4-BE49-F238E27FC236}">
                <a16:creationId xmlns:a16="http://schemas.microsoft.com/office/drawing/2014/main" id="{BB709D38-2F9D-40F7-AC50-68870EF9EF5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888" y="2114550"/>
            <a:ext cx="1585913" cy="1585913"/>
          </a:xfrm>
          <a:prstGeom prst="rect">
            <a:avLst/>
          </a:prstGeom>
        </p:spPr>
      </p:pic>
      <p:pic>
        <p:nvPicPr>
          <p:cNvPr id="26" name="Picture 25" descr="A picture containing logo&#10;&#10;Description automatically generated">
            <a:extLst>
              <a:ext uri="{FF2B5EF4-FFF2-40B4-BE49-F238E27FC236}">
                <a16:creationId xmlns:a16="http://schemas.microsoft.com/office/drawing/2014/main" id="{5EFED3B3-33DB-44E3-BAC6-210C77071A4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888" y="3775075"/>
            <a:ext cx="1585913" cy="1585913"/>
          </a:xfrm>
          <a:prstGeom prst="rect">
            <a:avLst/>
          </a:prstGeom>
        </p:spPr>
      </p:pic>
      <p:sp>
        <p:nvSpPr>
          <p:cNvPr id="27" name="Title 10">
            <a:extLst>
              <a:ext uri="{FF2B5EF4-FFF2-40B4-BE49-F238E27FC236}">
                <a16:creationId xmlns:a16="http://schemas.microsoft.com/office/drawing/2014/main" id="{18E00CFB-59A8-4318-9D76-053A325D7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137" y="363792"/>
            <a:ext cx="6366083" cy="1143000"/>
          </a:xfrm>
        </p:spPr>
        <p:txBody>
          <a:bodyPr/>
          <a:lstStyle/>
          <a:p>
            <a:pPr algn="l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Gotham Bold" panose="02000604040000020004" pitchFamily="2" charset="0"/>
              </a:rPr>
              <a:t>Collaboration Icons: Tier 2 vocab</a:t>
            </a:r>
          </a:p>
        </p:txBody>
      </p:sp>
    </p:spTree>
    <p:extLst>
      <p:ext uri="{BB962C8B-B14F-4D97-AF65-F5344CB8AC3E}">
        <p14:creationId xmlns:p14="http://schemas.microsoft.com/office/powerpoint/2010/main" val="9344452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a2e42a40-0e7d-4dad-9186-7dee05e7625d"/>
</p:tagLst>
</file>

<file path=ppt/theme/theme1.xml><?xml version="1.0" encoding="utf-8"?>
<a:theme xmlns:a="http://schemas.openxmlformats.org/drawingml/2006/main" name="A6PowerPointTemplate">
  <a:themeElements>
    <a:clrScheme name="A6TrainingWHI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CC"/>
      </a:hlink>
      <a:folHlink>
        <a:srgbClr val="990099"/>
      </a:folHlink>
    </a:clrScheme>
    <a:fontScheme name="A6TrainingWHI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6TrainingWHI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6TrainingWHI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6TrainingWHI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6TrainingWHI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6TrainingWHI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6TrainingWHI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6TrainingWHI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6TrainingWHI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6TrainingWHI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6TrainingWHI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6TrainingWHI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6TrainingWHI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6TrainingWHI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A6PowerPointTemplate</Template>
  <TotalTime>11653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Gotham Bold</vt:lpstr>
      <vt:lpstr>A6PowerPointTemplate</vt:lpstr>
      <vt:lpstr>Collaboration Icons: Tier 2 vocab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 Foord</dc:creator>
  <cp:lastModifiedBy>J Belli</cp:lastModifiedBy>
  <cp:revision>24</cp:revision>
  <dcterms:created xsi:type="dcterms:W3CDTF">2011-12-01T17:48:37Z</dcterms:created>
  <dcterms:modified xsi:type="dcterms:W3CDTF">2021-03-01T18:15:28Z</dcterms:modified>
</cp:coreProperties>
</file>