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3" r:id="rId1"/>
  </p:sldMasterIdLst>
  <p:notesMasterIdLst>
    <p:notesMasterId r:id="rId5"/>
  </p:notesMasterIdLst>
  <p:sldIdLst>
    <p:sldId id="1358" r:id="rId2"/>
    <p:sldId id="1360" r:id="rId3"/>
    <p:sldId id="1359" r:id="rId4"/>
  </p:sldIdLst>
  <p:sldSz cx="13442950" cy="7561263"/>
  <p:notesSz cx="6797675" cy="9926638"/>
  <p:custDataLst>
    <p:tags r:id="rId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42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5CCCF-60C4-411E-91D3-759FB57AE338}" v="1" dt="2023-01-10T09:03:45.561"/>
    <p1510:client id="{F1E30313-64EF-42AB-A52B-1C10B799E347}" v="2" dt="2023-01-10T09:24:55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5" autoAdjust="0"/>
    <p:restoredTop sz="72716" autoAdjust="0"/>
  </p:normalViewPr>
  <p:slideViewPr>
    <p:cSldViewPr>
      <p:cViewPr varScale="1">
        <p:scale>
          <a:sx n="73" d="100"/>
          <a:sy n="73" d="100"/>
        </p:scale>
        <p:origin x="960" y="66"/>
      </p:cViewPr>
      <p:guideLst>
        <p:guide orient="horz" pos="2382"/>
        <p:guide pos="42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elli" userId="f09fbe8b-8233-48de-924c-630697bb8495" providerId="ADAL" clId="{F1E30313-64EF-42AB-A52B-1C10B799E347}"/>
    <pc:docChg chg="delSld modSld">
      <pc:chgData name="J Belli" userId="f09fbe8b-8233-48de-924c-630697bb8495" providerId="ADAL" clId="{F1E30313-64EF-42AB-A52B-1C10B799E347}" dt="2023-01-10T10:31:40.753" v="2" actId="47"/>
      <pc:docMkLst>
        <pc:docMk/>
      </pc:docMkLst>
      <pc:sldChg chg="addSp modSp">
        <pc:chgData name="J Belli" userId="f09fbe8b-8233-48de-924c-630697bb8495" providerId="ADAL" clId="{F1E30313-64EF-42AB-A52B-1C10B799E347}" dt="2023-01-10T09:24:55.005" v="1" actId="1076"/>
        <pc:sldMkLst>
          <pc:docMk/>
          <pc:sldMk cId="0" sldId="1358"/>
        </pc:sldMkLst>
        <pc:picChg chg="add mod">
          <ac:chgData name="J Belli" userId="f09fbe8b-8233-48de-924c-630697bb8495" providerId="ADAL" clId="{F1E30313-64EF-42AB-A52B-1C10B799E347}" dt="2023-01-10T09:24:55.005" v="1" actId="1076"/>
          <ac:picMkLst>
            <pc:docMk/>
            <pc:sldMk cId="0" sldId="1358"/>
            <ac:picMk id="2" creationId="{DF798A8C-7E8B-E756-1618-131428ABBDC9}"/>
          </ac:picMkLst>
        </pc:picChg>
      </pc:sldChg>
      <pc:sldChg chg="del">
        <pc:chgData name="J Belli" userId="f09fbe8b-8233-48de-924c-630697bb8495" providerId="ADAL" clId="{F1E30313-64EF-42AB-A52B-1C10B799E347}" dt="2023-01-10T10:31:40.753" v="2" actId="47"/>
        <pc:sldMkLst>
          <pc:docMk/>
          <pc:sldMk cId="0" sldId="13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D3CCE8-8D0D-47E5-846D-F6118BA05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FA08C-6631-4B1B-A88A-BF35C7C8E6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EB7F02-F5EA-4DE9-8E19-8C1D3565D294}" type="datetimeFigureOut">
              <a:rPr lang="en-GB"/>
              <a:pPr>
                <a:defRPr/>
              </a:pPr>
              <a:t>10/01/2023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066BCD-071A-4CC8-B005-77F060329F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D40E6-3BDD-4A3F-A3C6-2FBCFC342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09A9-3ECF-4B83-A2A0-4A4C0DE1F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3AC24-2E6D-4D2B-95D8-D94602F09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F7B394-96DF-4F2B-BAFA-0ABE83899F1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>
            <a:extLst>
              <a:ext uri="{FF2B5EF4-FFF2-40B4-BE49-F238E27FC236}">
                <a16:creationId xmlns:a16="http://schemas.microsoft.com/office/drawing/2014/main" id="{81EB21DD-8EAF-19C1-C5C3-20F7DC3B6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>
            <a:extLst>
              <a:ext uri="{FF2B5EF4-FFF2-40B4-BE49-F238E27FC236}">
                <a16:creationId xmlns:a16="http://schemas.microsoft.com/office/drawing/2014/main" id="{68307CEA-60C0-3905-A0B2-2B0280172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Calibri" panose="020F0502020204030204" pitchFamily="34" charset="0"/>
              </a:rPr>
              <a:t>One idea is to use emojis to help students identify their feelings. It is useful to provide students with a key like the one above.</a:t>
            </a:r>
          </a:p>
          <a:p>
            <a:endParaRPr lang="en-US" altLang="en-US">
              <a:cs typeface="Calibri" panose="020F0502020204030204" pitchFamily="34" charset="0"/>
            </a:endParaRPr>
          </a:p>
          <a:p>
            <a:r>
              <a:rPr lang="en-US" altLang="en-US">
                <a:cs typeface="Calibri" panose="020F0502020204030204" pitchFamily="34" charset="0"/>
              </a:rPr>
              <a:t>On learning tools, please can you select an emoji that represents how you are feeling today?</a:t>
            </a:r>
          </a:p>
        </p:txBody>
      </p:sp>
      <p:sp>
        <p:nvSpPr>
          <p:cNvPr id="154628" name="Slide Number Placeholder 3">
            <a:extLst>
              <a:ext uri="{FF2B5EF4-FFF2-40B4-BE49-F238E27FC236}">
                <a16:creationId xmlns:a16="http://schemas.microsoft.com/office/drawing/2014/main" id="{25D33FB8-6536-1CA5-19D6-9833D8AAE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71295B98-035E-41DB-B796-C58955E802FD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/>
              <a:t>1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5EE1FD6F-32BD-26CA-EE24-86AAA9F49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024D0910-A2F8-4830-2CF5-0263B3783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Calibri" panose="020F0502020204030204" pitchFamily="34" charset="0"/>
              </a:rPr>
              <a:t>Another idea is to use colours.</a:t>
            </a:r>
          </a:p>
          <a:p>
            <a:endParaRPr lang="en-US" altLang="en-US">
              <a:cs typeface="Calibri" panose="020F0502020204030204" pitchFamily="34" charset="0"/>
            </a:endParaRPr>
          </a:p>
          <a:p>
            <a:r>
              <a:rPr lang="en-US" altLang="en-US">
                <a:cs typeface="Calibri" panose="020F0502020204030204" pitchFamily="34" charset="0"/>
              </a:rPr>
              <a:t>On your iPad, please select a colour to describe how you would feel if you were told you were performing in the next school show</a:t>
            </a:r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BC393A74-E85C-4244-A9BA-B222E523B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8C87788B-9E6D-45D7-831F-6D00AA05B4D5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/>
              <a:t>2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F27D67EA-2438-7A39-BAAB-B0E9528A1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5B230A14-2E1A-755A-7FF3-DC05E2A61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Calibri" panose="020F0502020204030204" pitchFamily="34" charset="0"/>
              </a:rPr>
              <a:t>Some students may prefer to write down how they are feeling. </a:t>
            </a:r>
          </a:p>
          <a:p>
            <a:endParaRPr lang="en-US" altLang="en-US">
              <a:cs typeface="Calibri" panose="020F0502020204030204" pitchFamily="34" charset="0"/>
            </a:endParaRPr>
          </a:p>
          <a:p>
            <a:r>
              <a:rPr lang="en-US" altLang="en-US">
                <a:cs typeface="Calibri" panose="020F0502020204030204" pitchFamily="34" charset="0"/>
              </a:rPr>
              <a:t>Please write down one word to describe how you would feel if you were running a parent</a:t>
            </a:r>
            <a:r>
              <a:rPr lang="en-US" altLang="en-US" b="1">
                <a:cs typeface="Calibri" panose="020F0502020204030204" pitchFamily="34" charset="0"/>
              </a:rPr>
              <a:t> information </a:t>
            </a:r>
            <a:r>
              <a:rPr lang="en-US" altLang="en-US">
                <a:cs typeface="Calibri" panose="020F0502020204030204" pitchFamily="34" charset="0"/>
              </a:rPr>
              <a:t>evening tonight.</a:t>
            </a: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863D9D4B-4030-B7ED-DE72-973CBF83C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01C48E6D-3B16-4982-B8AF-B67C9C12AB5C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/>
              <a:t>3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007F33-1C54-4B5A-9C93-E708CD6FA6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4"/>
            <a:ext cx="10082213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D78B9E-6531-7C21-CDD2-E9119EB7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F997-8B57-4A13-9CDA-C3754963F70A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DC2637-5A0E-DE51-77E7-6473139E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3DFC27-B2A6-F8B4-F4F9-67A4D18E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1B51A-07AD-4B14-BA71-86202CA8F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5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8DED-CE83-357A-D680-C6319088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367D-C285-41C7-A933-00B444F2E6EB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CD9B-F593-3F9F-9622-6C3CC53B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9AC82-29DE-D8BB-54EB-B7CC568E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A1D13-6137-46B6-8C9A-6723FCEB1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9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1" y="402567"/>
            <a:ext cx="2898636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3" y="402567"/>
            <a:ext cx="8527871" cy="64078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8144-66AE-D285-9E49-78724572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8FF3-9F32-4B73-A691-D17C7B5DEBCB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2F12C-BA64-DE30-CB32-B559B1F4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6964D-5397-D12F-2886-EFD110B6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F551-8E52-4146-83A1-AE6C5D6DB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8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  <a:lvl2pPr>
              <a:defRPr>
                <a:latin typeface="Gotham Book" panose="02000604040000020004" pitchFamily="50" charset="0"/>
              </a:defRPr>
            </a:lvl2pPr>
            <a:lvl3pPr>
              <a:defRPr>
                <a:latin typeface="Gotham Book" panose="02000604040000020004" pitchFamily="50" charset="0"/>
              </a:defRPr>
            </a:lvl3pPr>
            <a:lvl4pPr>
              <a:defRPr>
                <a:latin typeface="Gotham Book" panose="02000604040000020004" pitchFamily="50" charset="0"/>
              </a:defRPr>
            </a:lvl4pPr>
            <a:lvl5pP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64C8-1E7A-28A5-9F0E-40435BEB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34D0-9E93-4158-BF75-AE4721E9588B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925A0-E0AA-4A2C-596F-BDB1C8D8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EC4A-801D-446D-C0AC-6D64AAE0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6503-73B6-4394-B612-A28BE07FE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2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1" y="1885066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1" y="5060096"/>
            <a:ext cx="11594544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1276-3BAC-65C3-9180-78E284C2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D6D9-8E62-4B94-85CA-48390FA51B83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96A17-4503-3C03-9DCC-57F0AF58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857D-4A48-FF57-DADA-90014669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6CE2-B0BB-4F9D-AE2E-79FB1A8C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4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21E6A-72CF-C62B-F393-230BFC1D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EA60-D8AA-42E2-A8E1-3D73C65C6178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5748BA-CE0B-F034-6A14-5CCDABD0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6BEBCB-1844-3777-87BD-1C9B1176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17DCD-5F2D-4D94-B848-62765B400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49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1E520D-C03D-ED5C-3D6A-1894668A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E515-FB0F-4306-80D1-EB4DF25F29CA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66E652-4FAD-9D8B-2B1E-33B577DC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364A3C-0065-4992-6940-EEA13B52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FBB44-31FD-414C-A831-412B967D7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5BC3F9-DC13-BCCA-CDBB-F0A4806F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1FBC-C832-45F4-8033-8E20CB94AB4F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0CCB79-2FD5-0F9F-22BA-CFEED0F8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1E8475-AF33-C741-E682-A6906284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6E9D3-F089-498D-87BC-5F84049AF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2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555257-A401-8722-9B11-334D8EAA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939A-BF36-49D5-AA1E-3FFC3D53DD93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01B9E5-3250-ABB2-0311-6F2100B7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738C2F-35C0-803F-31FF-AE22580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5C723-C636-442F-BFF1-B55ACAE4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3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2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0E1C23-ABA9-A5E3-7CE7-0E586C36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A901-DF93-4BFD-986D-E3F885F01F29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2B7617-3E45-A8DC-4A44-38EAEA0E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A140C4-10F1-6C74-782A-5095CB50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870DE-736C-445D-A0EF-3850BCEAB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6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2"/>
            <a:ext cx="6805493" cy="5373398"/>
          </a:xfrm>
        </p:spPr>
        <p:txBody>
          <a:bodyPr rtlCol="0">
            <a:normAutofit/>
          </a:bodyPr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25B9BF-3955-38CC-A276-36AAA5BC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D618-B6C5-4B4B-A274-C30A2BE9C17B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4ED083-FA70-D9B7-580D-8E9E26C2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28504F-F929-2FF0-F906-81C83496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CAA3A-512C-4A6A-A8B7-79043F8B6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6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8F02880-8973-D379-B1B6-611C26CFB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403225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93B0E8-549F-B195-8570-955D8739A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2012950"/>
            <a:ext cx="115951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0F20-2CBE-4134-8B64-FC315B722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FF4CAB-D08B-42EA-AA9B-B633C055C95C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98A7C-5746-4ABF-9505-32A269C9C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2459B-CFEF-4E58-8635-3C1B273F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Gotham Book" pitchFamily="50" charset="0"/>
              </a:defRPr>
            </a:lvl1pPr>
          </a:lstStyle>
          <a:p>
            <a:fld id="{1DAE97E9-374B-4FB2-9F6F-B69EB28ECF9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649DA0A-8D1D-1F69-9525-F2546235C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</p:sldLayoutIdLst>
  <p:txStyles>
    <p:titleStyle>
      <a:lvl1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otham Bold" pitchFamily="50" charset="0"/>
        </a:defRPr>
      </a:lvl2pPr>
      <a:lvl3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otham Bold" pitchFamily="50" charset="0"/>
        </a:defRPr>
      </a:lvl3pPr>
      <a:lvl4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otham Bold" pitchFamily="50" charset="0"/>
        </a:defRPr>
      </a:lvl4pPr>
      <a:lvl5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otham Bold" pitchFamily="50" charset="0"/>
        </a:defRPr>
      </a:lvl5pPr>
      <a:lvl6pPr marL="4572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80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91E7DC18-520E-5B96-81E6-CE8AD1F8E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174625"/>
            <a:ext cx="105140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96" tIns="40098" rIns="80196" bIns="40098" anchor="ctr"/>
          <a:lstStyle>
            <a:lvl1pPr defTabSz="727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800" b="1">
                <a:solidFill>
                  <a:srgbClr val="002649"/>
                </a:solidFill>
                <a:latin typeface="Gotham Bold" pitchFamily="50" charset="0"/>
                <a:ea typeface="Gotham Bold" pitchFamily="50" charset="0"/>
                <a:cs typeface="Gotham Bold" pitchFamily="50" charset="0"/>
              </a:rPr>
              <a:t>How are you feeling today?</a:t>
            </a:r>
            <a:endParaRPr lang="en-US" altLang="en-US" sz="4800">
              <a:solidFill>
                <a:srgbClr val="002649"/>
              </a:solidFill>
              <a:latin typeface="Gotham Bold" pitchFamily="50" charset="0"/>
              <a:ea typeface="Gotham Bold" pitchFamily="50" charset="0"/>
              <a:cs typeface="Gotham Bold" pitchFamily="50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DAD1E7A-C066-41C1-AFBA-9E022B8E3F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950" y="1547813"/>
            <a:ext cx="11449050" cy="5257800"/>
          </a:xfrm>
        </p:spPr>
        <p:txBody>
          <a:bodyPr lIns="80196" tIns="40098" rIns="80196" bIns="40098"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400" dirty="0">
                <a:solidFill>
                  <a:srgbClr val="002060"/>
                </a:solidFill>
                <a:cs typeface="Calibri" panose="020F0502020204030204" pitchFamily="34" charset="0"/>
              </a:rPr>
              <a:t>On learning tools, select an emoji to represent how you are feeling today</a:t>
            </a:r>
          </a:p>
          <a:p>
            <a:pPr marL="449263" indent="-449263" eaLnBrk="1" hangingPunct="1">
              <a:buFontTx/>
              <a:buAutoNum type="arabicPeriod"/>
              <a:defRPr/>
            </a:pPr>
            <a:endParaRPr lang="en-US" altLang="en-US" sz="32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153605" name="Picture 4">
            <a:extLst>
              <a:ext uri="{FF2B5EF4-FFF2-40B4-BE49-F238E27FC236}">
                <a16:creationId xmlns:a16="http://schemas.microsoft.com/office/drawing/2014/main" id="{B3F30ECA-7E31-7D9B-A09B-94FE9E1C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0" y="207963"/>
            <a:ext cx="1346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DF798A8C-7E8B-E756-1618-131428AB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71" y="2988543"/>
            <a:ext cx="940117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>
            <a:extLst>
              <a:ext uri="{FF2B5EF4-FFF2-40B4-BE49-F238E27FC236}">
                <a16:creationId xmlns:a16="http://schemas.microsoft.com/office/drawing/2014/main" id="{0C4DB58F-DDC6-AF04-78A6-21915BF3D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9750"/>
            <a:ext cx="118808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96" tIns="40098" rIns="80196" bIns="40098" anchor="ctr"/>
          <a:lstStyle>
            <a:lvl1pPr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800" b="1">
                <a:solidFill>
                  <a:srgbClr val="002649"/>
                </a:solidFill>
                <a:latin typeface="Gotham Bold" pitchFamily="50" charset="0"/>
                <a:cs typeface="Arial" panose="020B0604020202020204" pitchFamily="34" charset="0"/>
              </a:rPr>
              <a:t>You are performing in the next school show...</a:t>
            </a:r>
          </a:p>
        </p:txBody>
      </p:sp>
      <p:sp>
        <p:nvSpPr>
          <p:cNvPr id="155651" name="Content Placeholder 3">
            <a:extLst>
              <a:ext uri="{FF2B5EF4-FFF2-40B4-BE49-F238E27FC236}">
                <a16:creationId xmlns:a16="http://schemas.microsoft.com/office/drawing/2014/main" id="{7271026F-824E-D407-081B-948617178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3100" y="2844800"/>
            <a:ext cx="12096750" cy="3887788"/>
          </a:xfrm>
        </p:spPr>
        <p:txBody>
          <a:bodyPr lIns="80196" tIns="40098" rIns="80196" bIns="40098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2060"/>
                </a:solidFill>
                <a:cs typeface="Calibri" panose="020F0502020204030204" pitchFamily="34" charset="0"/>
              </a:rPr>
              <a:t> On your iPad select a colour to describe how you are feeling about this</a:t>
            </a:r>
          </a:p>
        </p:txBody>
      </p:sp>
      <p:pic>
        <p:nvPicPr>
          <p:cNvPr id="155652" name="Picture 5" descr="RAG Status: a tool not a weapon">
            <a:extLst>
              <a:ext uri="{FF2B5EF4-FFF2-40B4-BE49-F238E27FC236}">
                <a16:creationId xmlns:a16="http://schemas.microsoft.com/office/drawing/2014/main" id="{6BF24E6B-5319-E855-8DB9-13BA6806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557713"/>
            <a:ext cx="6477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5">
            <a:extLst>
              <a:ext uri="{FF2B5EF4-FFF2-40B4-BE49-F238E27FC236}">
                <a16:creationId xmlns:a16="http://schemas.microsoft.com/office/drawing/2014/main" id="{EEDFA6FA-DB44-B3E1-D63D-79397CD1B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0" y="207963"/>
            <a:ext cx="1346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68E0168A-E4FE-EA36-9644-35DEF29F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539750"/>
            <a:ext cx="11737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96" tIns="40098" rIns="80196" bIns="40098" anchor="ctr"/>
          <a:lstStyle>
            <a:lvl1pPr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63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800" b="1">
                <a:solidFill>
                  <a:srgbClr val="002649"/>
                </a:solidFill>
                <a:latin typeface="Gotham Bold" pitchFamily="50" charset="0"/>
                <a:cs typeface="Arial" panose="020B0604020202020204" pitchFamily="34" charset="0"/>
              </a:rPr>
              <a:t>You are running a parent information evening TONIGHT</a:t>
            </a:r>
            <a:endParaRPr lang="en-US" altLang="en-US" sz="4800">
              <a:solidFill>
                <a:srgbClr val="002649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157699" name="Content Placeholder 3">
            <a:extLst>
              <a:ext uri="{FF2B5EF4-FFF2-40B4-BE49-F238E27FC236}">
                <a16:creationId xmlns:a16="http://schemas.microsoft.com/office/drawing/2014/main" id="{6B7C7AA6-3CF9-79F2-F5CF-18B3CE6B5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413" y="2555875"/>
            <a:ext cx="12065000" cy="4033838"/>
          </a:xfrm>
        </p:spPr>
        <p:txBody>
          <a:bodyPr lIns="80196" tIns="40098" rIns="80196" bIns="40098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2060"/>
                </a:solidFill>
                <a:cs typeface="Calibri" panose="020F0502020204030204" pitchFamily="34" charset="0"/>
              </a:rPr>
              <a:t>Write one word to describe how you are feeling about this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0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0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2060"/>
                </a:solidFill>
                <a:cs typeface="Calibri" panose="020F0502020204030204" pitchFamily="34" charset="0"/>
              </a:rPr>
              <a:t>“ I am feeling ____________”</a:t>
            </a:r>
          </a:p>
        </p:txBody>
      </p:sp>
      <p:pic>
        <p:nvPicPr>
          <p:cNvPr id="157700" name="Picture 5" descr="Rohi A4 Dry Wipe Whiteboard -Mini Office Notice Memo - White Board with Pen  and Eraser. : Amazon.co.uk: Stationery &amp; Office Supplies">
            <a:extLst>
              <a:ext uri="{FF2B5EF4-FFF2-40B4-BE49-F238E27FC236}">
                <a16:creationId xmlns:a16="http://schemas.microsoft.com/office/drawing/2014/main" id="{DC499002-BCDF-0EAE-00C2-86ACEEC5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25" y="4595813"/>
            <a:ext cx="306228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4">
            <a:extLst>
              <a:ext uri="{FF2B5EF4-FFF2-40B4-BE49-F238E27FC236}">
                <a16:creationId xmlns:a16="http://schemas.microsoft.com/office/drawing/2014/main" id="{B5D6CF53-BF65-23A0-5900-900B2EDF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0" y="96838"/>
            <a:ext cx="1346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b7ce303-fde8-4d56-bd52-98c18c517bec"/>
</p:tagLst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3235</TotalTime>
  <Words>183</Words>
  <Application>Microsoft Office PowerPoint</Application>
  <PresentationFormat>Custom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Gotham Bold</vt:lpstr>
      <vt:lpstr>Gotham Book</vt:lpstr>
      <vt:lpstr>1_Default Design</vt:lpstr>
      <vt:lpstr>PowerPoint Presentation</vt:lpstr>
      <vt:lpstr>PowerPoint Presentation</vt:lpstr>
      <vt:lpstr>PowerPoint Presentation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592</cp:revision>
  <cp:lastPrinted>2022-06-06T07:31:37Z</cp:lastPrinted>
  <dcterms:created xsi:type="dcterms:W3CDTF">2009-07-19T18:28:54Z</dcterms:created>
  <dcterms:modified xsi:type="dcterms:W3CDTF">2023-01-10T10:31:43Z</dcterms:modified>
</cp:coreProperties>
</file>