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57" r:id="rId6"/>
  </p:sldIdLst>
  <p:sldSz cx="6858000" cy="9906000" type="A4"/>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A55F18-B60A-4AA1-A7C8-6C463C82AD71}" v="3" dt="2021-11-29T12:11:17.9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40"/>
  </p:normalViewPr>
  <p:slideViewPr>
    <p:cSldViewPr snapToGrid="0" snapToObjects="1">
      <p:cViewPr varScale="1">
        <p:scale>
          <a:sx n="63" d="100"/>
          <a:sy n="63" d="100"/>
        </p:scale>
        <p:origin x="2634" y="7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RANDAY" userId="1db3e1b3-e614-4c87-b187-77eaa7a772ab" providerId="ADAL" clId="{EEA55F18-B60A-4AA1-A7C8-6C463C82AD71}"/>
    <pc:docChg chg="custSel addSld delSld modSld">
      <pc:chgData name="Mr RANDAY" userId="1db3e1b3-e614-4c87-b187-77eaa7a772ab" providerId="ADAL" clId="{EEA55F18-B60A-4AA1-A7C8-6C463C82AD71}" dt="2021-11-29T12:19:31.773" v="1668" actId="2890"/>
      <pc:docMkLst>
        <pc:docMk/>
      </pc:docMkLst>
      <pc:sldChg chg="addSp modSp mod">
        <pc:chgData name="Mr RANDAY" userId="1db3e1b3-e614-4c87-b187-77eaa7a772ab" providerId="ADAL" clId="{EEA55F18-B60A-4AA1-A7C8-6C463C82AD71}" dt="2021-11-29T12:19:28.759" v="1667" actId="113"/>
        <pc:sldMkLst>
          <pc:docMk/>
          <pc:sldMk cId="2113730751" sldId="256"/>
        </pc:sldMkLst>
        <pc:spChg chg="mod">
          <ac:chgData name="Mr RANDAY" userId="1db3e1b3-e614-4c87-b187-77eaa7a772ab" providerId="ADAL" clId="{EEA55F18-B60A-4AA1-A7C8-6C463C82AD71}" dt="2021-11-29T12:19:28.759" v="1667" actId="113"/>
          <ac:spMkLst>
            <pc:docMk/>
            <pc:sldMk cId="2113730751" sldId="256"/>
            <ac:spMk id="2" creationId="{ADEB1C7C-2297-574B-8E80-A68FB898355C}"/>
          </ac:spMkLst>
        </pc:spChg>
        <pc:spChg chg="mod">
          <ac:chgData name="Mr RANDAY" userId="1db3e1b3-e614-4c87-b187-77eaa7a772ab" providerId="ADAL" clId="{EEA55F18-B60A-4AA1-A7C8-6C463C82AD71}" dt="2021-11-29T12:09:44.850" v="888" actId="1076"/>
          <ac:spMkLst>
            <pc:docMk/>
            <pc:sldMk cId="2113730751" sldId="256"/>
            <ac:spMk id="6" creationId="{80E41AF5-E0B0-F740-A599-9A0EB0382DF8}"/>
          </ac:spMkLst>
        </pc:spChg>
        <pc:spChg chg="mod">
          <ac:chgData name="Mr RANDAY" userId="1db3e1b3-e614-4c87-b187-77eaa7a772ab" providerId="ADAL" clId="{EEA55F18-B60A-4AA1-A7C8-6C463C82AD71}" dt="2021-11-29T12:09:55.169" v="891" actId="1076"/>
          <ac:spMkLst>
            <pc:docMk/>
            <pc:sldMk cId="2113730751" sldId="256"/>
            <ac:spMk id="7" creationId="{633BD0C1-1F92-2245-B290-146C309487CA}"/>
          </ac:spMkLst>
        </pc:spChg>
        <pc:spChg chg="mod">
          <ac:chgData name="Mr RANDAY" userId="1db3e1b3-e614-4c87-b187-77eaa7a772ab" providerId="ADAL" clId="{EEA55F18-B60A-4AA1-A7C8-6C463C82AD71}" dt="2021-11-29T12:10:18.034" v="898" actId="1076"/>
          <ac:spMkLst>
            <pc:docMk/>
            <pc:sldMk cId="2113730751" sldId="256"/>
            <ac:spMk id="8" creationId="{DC0A9F21-6D20-A542-B6DA-C1C1062917F2}"/>
          </ac:spMkLst>
        </pc:spChg>
        <pc:spChg chg="mod">
          <ac:chgData name="Mr RANDAY" userId="1db3e1b3-e614-4c87-b187-77eaa7a772ab" providerId="ADAL" clId="{EEA55F18-B60A-4AA1-A7C8-6C463C82AD71}" dt="2021-11-29T12:10:26.380" v="900" actId="1076"/>
          <ac:spMkLst>
            <pc:docMk/>
            <pc:sldMk cId="2113730751" sldId="256"/>
            <ac:spMk id="9" creationId="{1BC69B68-6F16-4844-B787-35AEC18142BC}"/>
          </ac:spMkLst>
        </pc:spChg>
        <pc:spChg chg="mod">
          <ac:chgData name="Mr RANDAY" userId="1db3e1b3-e614-4c87-b187-77eaa7a772ab" providerId="ADAL" clId="{EEA55F18-B60A-4AA1-A7C8-6C463C82AD71}" dt="2021-11-29T12:09:58.375" v="892" actId="1076"/>
          <ac:spMkLst>
            <pc:docMk/>
            <pc:sldMk cId="2113730751" sldId="256"/>
            <ac:spMk id="10" creationId="{F8B20679-5742-B84A-8C19-7FBCF2B1C2AB}"/>
          </ac:spMkLst>
        </pc:spChg>
        <pc:spChg chg="mod">
          <ac:chgData name="Mr RANDAY" userId="1db3e1b3-e614-4c87-b187-77eaa7a772ab" providerId="ADAL" clId="{EEA55F18-B60A-4AA1-A7C8-6C463C82AD71}" dt="2021-11-29T12:10:06.519" v="895" actId="1076"/>
          <ac:spMkLst>
            <pc:docMk/>
            <pc:sldMk cId="2113730751" sldId="256"/>
            <ac:spMk id="11" creationId="{1486B122-0185-884F-943C-957D4F3B2E2C}"/>
          </ac:spMkLst>
        </pc:spChg>
        <pc:spChg chg="mod">
          <ac:chgData name="Mr RANDAY" userId="1db3e1b3-e614-4c87-b187-77eaa7a772ab" providerId="ADAL" clId="{EEA55F18-B60A-4AA1-A7C8-6C463C82AD71}" dt="2021-11-29T12:10:32.765" v="902" actId="1076"/>
          <ac:spMkLst>
            <pc:docMk/>
            <pc:sldMk cId="2113730751" sldId="256"/>
            <ac:spMk id="12" creationId="{523F8CC3-2AFE-1F4F-83C2-44264C355A36}"/>
          </ac:spMkLst>
        </pc:spChg>
        <pc:spChg chg="mod">
          <ac:chgData name="Mr RANDAY" userId="1db3e1b3-e614-4c87-b187-77eaa7a772ab" providerId="ADAL" clId="{EEA55F18-B60A-4AA1-A7C8-6C463C82AD71}" dt="2021-11-29T12:10:39.920" v="904" actId="1076"/>
          <ac:spMkLst>
            <pc:docMk/>
            <pc:sldMk cId="2113730751" sldId="256"/>
            <ac:spMk id="13" creationId="{D057BB9C-A8D7-B540-B6D8-23DDF2DD2D86}"/>
          </ac:spMkLst>
        </pc:spChg>
        <pc:spChg chg="mod">
          <ac:chgData name="Mr RANDAY" userId="1db3e1b3-e614-4c87-b187-77eaa7a772ab" providerId="ADAL" clId="{EEA55F18-B60A-4AA1-A7C8-6C463C82AD71}" dt="2021-11-29T12:09:35.703" v="886" actId="20577"/>
          <ac:spMkLst>
            <pc:docMk/>
            <pc:sldMk cId="2113730751" sldId="256"/>
            <ac:spMk id="24" creationId="{962E3D53-907A-4A65-AE7F-5E37E696CBB9}"/>
          </ac:spMkLst>
        </pc:spChg>
        <pc:spChg chg="mod">
          <ac:chgData name="Mr RANDAY" userId="1db3e1b3-e614-4c87-b187-77eaa7a772ab" providerId="ADAL" clId="{EEA55F18-B60A-4AA1-A7C8-6C463C82AD71}" dt="2021-11-29T12:19:16.027" v="1655" actId="20577"/>
          <ac:spMkLst>
            <pc:docMk/>
            <pc:sldMk cId="2113730751" sldId="256"/>
            <ac:spMk id="25" creationId="{1B012A35-7D37-453E-BF10-86862056DE68}"/>
          </ac:spMkLst>
        </pc:spChg>
        <pc:spChg chg="add mod">
          <ac:chgData name="Mr RANDAY" userId="1db3e1b3-e614-4c87-b187-77eaa7a772ab" providerId="ADAL" clId="{EEA55F18-B60A-4AA1-A7C8-6C463C82AD71}" dt="2021-11-29T12:11:15.277" v="931" actId="20577"/>
          <ac:spMkLst>
            <pc:docMk/>
            <pc:sldMk cId="2113730751" sldId="256"/>
            <ac:spMk id="28" creationId="{01E429B2-49E1-4E55-A0C1-9018A31A07DA}"/>
          </ac:spMkLst>
        </pc:spChg>
        <pc:spChg chg="add mod">
          <ac:chgData name="Mr RANDAY" userId="1db3e1b3-e614-4c87-b187-77eaa7a772ab" providerId="ADAL" clId="{EEA55F18-B60A-4AA1-A7C8-6C463C82AD71}" dt="2021-11-29T12:11:21.105" v="933" actId="1076"/>
          <ac:spMkLst>
            <pc:docMk/>
            <pc:sldMk cId="2113730751" sldId="256"/>
            <ac:spMk id="30" creationId="{96912941-7D1C-44AD-BBB2-3CF3790F47E0}"/>
          </ac:spMkLst>
        </pc:spChg>
        <pc:picChg chg="mod">
          <ac:chgData name="Mr RANDAY" userId="1db3e1b3-e614-4c87-b187-77eaa7a772ab" providerId="ADAL" clId="{EEA55F18-B60A-4AA1-A7C8-6C463C82AD71}" dt="2021-11-29T12:10:29.351" v="901" actId="1076"/>
          <ac:picMkLst>
            <pc:docMk/>
            <pc:sldMk cId="2113730751" sldId="256"/>
            <ac:picMk id="3" creationId="{80A69CA3-B9EB-4F65-A543-52F1030C8A34}"/>
          </ac:picMkLst>
        </pc:picChg>
        <pc:picChg chg="mod">
          <ac:chgData name="Mr RANDAY" userId="1db3e1b3-e614-4c87-b187-77eaa7a772ab" providerId="ADAL" clId="{EEA55F18-B60A-4AA1-A7C8-6C463C82AD71}" dt="2021-11-29T12:09:48.463" v="889" actId="1076"/>
          <ac:picMkLst>
            <pc:docMk/>
            <pc:sldMk cId="2113730751" sldId="256"/>
            <ac:picMk id="14" creationId="{A5D7DB73-5993-4C51-953E-59E73ADC2487}"/>
          </ac:picMkLst>
        </pc:picChg>
        <pc:picChg chg="mod">
          <ac:chgData name="Mr RANDAY" userId="1db3e1b3-e614-4c87-b187-77eaa7a772ab" providerId="ADAL" clId="{EEA55F18-B60A-4AA1-A7C8-6C463C82AD71}" dt="2021-11-29T12:10:36.503" v="903" actId="1076"/>
          <ac:picMkLst>
            <pc:docMk/>
            <pc:sldMk cId="2113730751" sldId="256"/>
            <ac:picMk id="21" creationId="{8BBD8D31-A435-45E5-93DA-91866F9FD18A}"/>
          </ac:picMkLst>
        </pc:picChg>
        <pc:picChg chg="mod">
          <ac:chgData name="Mr RANDAY" userId="1db3e1b3-e614-4c87-b187-77eaa7a772ab" providerId="ADAL" clId="{EEA55F18-B60A-4AA1-A7C8-6C463C82AD71}" dt="2021-11-29T12:10:01.117" v="893" actId="1076"/>
          <ac:picMkLst>
            <pc:docMk/>
            <pc:sldMk cId="2113730751" sldId="256"/>
            <ac:picMk id="29" creationId="{F259C6D3-6A91-42D1-A839-657825662DF1}"/>
          </ac:picMkLst>
        </pc:picChg>
        <pc:cxnChg chg="mod">
          <ac:chgData name="Mr RANDAY" userId="1db3e1b3-e614-4c87-b187-77eaa7a772ab" providerId="ADAL" clId="{EEA55F18-B60A-4AA1-A7C8-6C463C82AD71}" dt="2021-11-29T12:09:40.039" v="887" actId="1076"/>
          <ac:cxnSpMkLst>
            <pc:docMk/>
            <pc:sldMk cId="2113730751" sldId="256"/>
            <ac:cxnSpMk id="18" creationId="{798C8138-B6F5-2D46-A829-584F5ECC5E56}"/>
          </ac:cxnSpMkLst>
        </pc:cxnChg>
        <pc:cxnChg chg="mod">
          <ac:chgData name="Mr RANDAY" userId="1db3e1b3-e614-4c87-b187-77eaa7a772ab" providerId="ADAL" clId="{EEA55F18-B60A-4AA1-A7C8-6C463C82AD71}" dt="2021-11-29T12:10:14.303" v="897" actId="1076"/>
          <ac:cxnSpMkLst>
            <pc:docMk/>
            <pc:sldMk cId="2113730751" sldId="256"/>
            <ac:cxnSpMk id="19" creationId="{345E3F96-E0F4-0446-B24C-3EC3E5AF682A}"/>
          </ac:cxnSpMkLst>
        </pc:cxnChg>
        <pc:cxnChg chg="mod">
          <ac:chgData name="Mr RANDAY" userId="1db3e1b3-e614-4c87-b187-77eaa7a772ab" providerId="ADAL" clId="{EEA55F18-B60A-4AA1-A7C8-6C463C82AD71}" dt="2021-11-29T12:10:50.603" v="907" actId="14100"/>
          <ac:cxnSpMkLst>
            <pc:docMk/>
            <pc:sldMk cId="2113730751" sldId="256"/>
            <ac:cxnSpMk id="20" creationId="{C45F0826-BD61-B842-B2D2-3DC762E21E1F}"/>
          </ac:cxnSpMkLst>
        </pc:cxnChg>
        <pc:cxnChg chg="mod">
          <ac:chgData name="Mr RANDAY" userId="1db3e1b3-e614-4c87-b187-77eaa7a772ab" providerId="ADAL" clId="{EEA55F18-B60A-4AA1-A7C8-6C463C82AD71}" dt="2021-11-29T12:10:59.870" v="909" actId="14100"/>
          <ac:cxnSpMkLst>
            <pc:docMk/>
            <pc:sldMk cId="2113730751" sldId="256"/>
            <ac:cxnSpMk id="23" creationId="{083A16B7-A7C6-DC45-B3AC-A1D28D534583}"/>
          </ac:cxnSpMkLst>
        </pc:cxnChg>
        <pc:cxnChg chg="add mod">
          <ac:chgData name="Mr RANDAY" userId="1db3e1b3-e614-4c87-b187-77eaa7a772ab" providerId="ADAL" clId="{EEA55F18-B60A-4AA1-A7C8-6C463C82AD71}" dt="2021-11-29T12:10:46.214" v="906" actId="1076"/>
          <ac:cxnSpMkLst>
            <pc:docMk/>
            <pc:sldMk cId="2113730751" sldId="256"/>
            <ac:cxnSpMk id="26" creationId="{7F8F0133-DBBC-4557-88EB-D62A7EB2DEE5}"/>
          </ac:cxnSpMkLst>
        </pc:cxnChg>
      </pc:sldChg>
      <pc:sldChg chg="del">
        <pc:chgData name="Mr RANDAY" userId="1db3e1b3-e614-4c87-b187-77eaa7a772ab" providerId="ADAL" clId="{EEA55F18-B60A-4AA1-A7C8-6C463C82AD71}" dt="2021-11-29T12:11:44.751" v="934" actId="47"/>
        <pc:sldMkLst>
          <pc:docMk/>
          <pc:sldMk cId="2583657338" sldId="257"/>
        </pc:sldMkLst>
      </pc:sldChg>
      <pc:sldChg chg="add">
        <pc:chgData name="Mr RANDAY" userId="1db3e1b3-e614-4c87-b187-77eaa7a772ab" providerId="ADAL" clId="{EEA55F18-B60A-4AA1-A7C8-6C463C82AD71}" dt="2021-11-29T12:19:31.773" v="1668" actId="2890"/>
        <pc:sldMkLst>
          <pc:docMk/>
          <pc:sldMk cId="3832682222"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686FCE2-8865-8344-858B-06AE9FAEE237}"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1BF7E-043F-1B42-83C1-ABC663560D17}" type="slidenum">
              <a:rPr lang="en-US" smtClean="0"/>
              <a:t>‹#›</a:t>
            </a:fld>
            <a:endParaRPr lang="en-US"/>
          </a:p>
        </p:txBody>
      </p:sp>
    </p:spTree>
    <p:extLst>
      <p:ext uri="{BB962C8B-B14F-4D97-AF65-F5344CB8AC3E}">
        <p14:creationId xmlns:p14="http://schemas.microsoft.com/office/powerpoint/2010/main" val="2018687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86FCE2-8865-8344-858B-06AE9FAEE237}"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1BF7E-043F-1B42-83C1-ABC663560D17}" type="slidenum">
              <a:rPr lang="en-US" smtClean="0"/>
              <a:t>‹#›</a:t>
            </a:fld>
            <a:endParaRPr lang="en-US"/>
          </a:p>
        </p:txBody>
      </p:sp>
    </p:spTree>
    <p:extLst>
      <p:ext uri="{BB962C8B-B14F-4D97-AF65-F5344CB8AC3E}">
        <p14:creationId xmlns:p14="http://schemas.microsoft.com/office/powerpoint/2010/main" val="1170286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86FCE2-8865-8344-858B-06AE9FAEE237}"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1BF7E-043F-1B42-83C1-ABC663560D17}" type="slidenum">
              <a:rPr lang="en-US" smtClean="0"/>
              <a:t>‹#›</a:t>
            </a:fld>
            <a:endParaRPr lang="en-US"/>
          </a:p>
        </p:txBody>
      </p:sp>
    </p:spTree>
    <p:extLst>
      <p:ext uri="{BB962C8B-B14F-4D97-AF65-F5344CB8AC3E}">
        <p14:creationId xmlns:p14="http://schemas.microsoft.com/office/powerpoint/2010/main" val="31305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86FCE2-8865-8344-858B-06AE9FAEE237}"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1BF7E-043F-1B42-83C1-ABC663560D17}" type="slidenum">
              <a:rPr lang="en-US" smtClean="0"/>
              <a:t>‹#›</a:t>
            </a:fld>
            <a:endParaRPr lang="en-US"/>
          </a:p>
        </p:txBody>
      </p:sp>
    </p:spTree>
    <p:extLst>
      <p:ext uri="{BB962C8B-B14F-4D97-AF65-F5344CB8AC3E}">
        <p14:creationId xmlns:p14="http://schemas.microsoft.com/office/powerpoint/2010/main" val="42351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86FCE2-8865-8344-858B-06AE9FAEE237}"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1BF7E-043F-1B42-83C1-ABC663560D17}" type="slidenum">
              <a:rPr lang="en-US" smtClean="0"/>
              <a:t>‹#›</a:t>
            </a:fld>
            <a:endParaRPr lang="en-US"/>
          </a:p>
        </p:txBody>
      </p:sp>
    </p:spTree>
    <p:extLst>
      <p:ext uri="{BB962C8B-B14F-4D97-AF65-F5344CB8AC3E}">
        <p14:creationId xmlns:p14="http://schemas.microsoft.com/office/powerpoint/2010/main" val="2421085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686FCE2-8865-8344-858B-06AE9FAEE237}"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1BF7E-043F-1B42-83C1-ABC663560D17}" type="slidenum">
              <a:rPr lang="en-US" smtClean="0"/>
              <a:t>‹#›</a:t>
            </a:fld>
            <a:endParaRPr lang="en-US"/>
          </a:p>
        </p:txBody>
      </p:sp>
    </p:spTree>
    <p:extLst>
      <p:ext uri="{BB962C8B-B14F-4D97-AF65-F5344CB8AC3E}">
        <p14:creationId xmlns:p14="http://schemas.microsoft.com/office/powerpoint/2010/main" val="1794436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686FCE2-8865-8344-858B-06AE9FAEE237}" type="datetimeFigureOut">
              <a:rPr lang="en-US" smtClean="0"/>
              <a:t>11/29/2021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91BF7E-043F-1B42-83C1-ABC663560D17}" type="slidenum">
              <a:rPr lang="en-US" smtClean="0"/>
              <a:t>‹#›</a:t>
            </a:fld>
            <a:endParaRPr lang="en-US"/>
          </a:p>
        </p:txBody>
      </p:sp>
    </p:spTree>
    <p:extLst>
      <p:ext uri="{BB962C8B-B14F-4D97-AF65-F5344CB8AC3E}">
        <p14:creationId xmlns:p14="http://schemas.microsoft.com/office/powerpoint/2010/main" val="164008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686FCE2-8865-8344-858B-06AE9FAEE237}" type="datetimeFigureOut">
              <a:rPr lang="en-US" smtClean="0"/>
              <a:t>11/29/2021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91BF7E-043F-1B42-83C1-ABC663560D17}" type="slidenum">
              <a:rPr lang="en-US" smtClean="0"/>
              <a:t>‹#›</a:t>
            </a:fld>
            <a:endParaRPr lang="en-US"/>
          </a:p>
        </p:txBody>
      </p:sp>
    </p:spTree>
    <p:extLst>
      <p:ext uri="{BB962C8B-B14F-4D97-AF65-F5344CB8AC3E}">
        <p14:creationId xmlns:p14="http://schemas.microsoft.com/office/powerpoint/2010/main" val="8162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6FCE2-8865-8344-858B-06AE9FAEE237}" type="datetimeFigureOut">
              <a:rPr lang="en-US" smtClean="0"/>
              <a:t>11/29/2021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1BF7E-043F-1B42-83C1-ABC663560D17}" type="slidenum">
              <a:rPr lang="en-US" smtClean="0"/>
              <a:t>‹#›</a:t>
            </a:fld>
            <a:endParaRPr lang="en-US"/>
          </a:p>
        </p:txBody>
      </p:sp>
    </p:spTree>
    <p:extLst>
      <p:ext uri="{BB962C8B-B14F-4D97-AF65-F5344CB8AC3E}">
        <p14:creationId xmlns:p14="http://schemas.microsoft.com/office/powerpoint/2010/main" val="36365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4686FCE2-8865-8344-858B-06AE9FAEE237}"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1BF7E-043F-1B42-83C1-ABC663560D17}" type="slidenum">
              <a:rPr lang="en-US" smtClean="0"/>
              <a:t>‹#›</a:t>
            </a:fld>
            <a:endParaRPr lang="en-US"/>
          </a:p>
        </p:txBody>
      </p:sp>
    </p:spTree>
    <p:extLst>
      <p:ext uri="{BB962C8B-B14F-4D97-AF65-F5344CB8AC3E}">
        <p14:creationId xmlns:p14="http://schemas.microsoft.com/office/powerpoint/2010/main" val="3097464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4686FCE2-8865-8344-858B-06AE9FAEE237}"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1BF7E-043F-1B42-83C1-ABC663560D17}" type="slidenum">
              <a:rPr lang="en-US" smtClean="0"/>
              <a:t>‹#›</a:t>
            </a:fld>
            <a:endParaRPr lang="en-US"/>
          </a:p>
        </p:txBody>
      </p:sp>
    </p:spTree>
    <p:extLst>
      <p:ext uri="{BB962C8B-B14F-4D97-AF65-F5344CB8AC3E}">
        <p14:creationId xmlns:p14="http://schemas.microsoft.com/office/powerpoint/2010/main" val="3099732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686FCE2-8865-8344-858B-06AE9FAEE237}" type="datetimeFigureOut">
              <a:rPr lang="en-US" smtClean="0"/>
              <a:t>11/29/2021</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891BF7E-043F-1B42-83C1-ABC663560D17}" type="slidenum">
              <a:rPr lang="en-US" smtClean="0"/>
              <a:t>‹#›</a:t>
            </a:fld>
            <a:endParaRPr lang="en-US"/>
          </a:p>
        </p:txBody>
      </p:sp>
    </p:spTree>
    <p:extLst>
      <p:ext uri="{BB962C8B-B14F-4D97-AF65-F5344CB8AC3E}">
        <p14:creationId xmlns:p14="http://schemas.microsoft.com/office/powerpoint/2010/main" val="1517561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B1C7C-2297-574B-8E80-A68FB898355C}"/>
              </a:ext>
            </a:extLst>
          </p:cNvPr>
          <p:cNvSpPr>
            <a:spLocks noGrp="1"/>
          </p:cNvSpPr>
          <p:nvPr>
            <p:ph type="ctrTitle"/>
          </p:nvPr>
        </p:nvSpPr>
        <p:spPr>
          <a:xfrm>
            <a:off x="14815" y="0"/>
            <a:ext cx="6843185" cy="496328"/>
          </a:xfrm>
          <a:ln w="28575">
            <a:solidFill>
              <a:schemeClr val="accent1"/>
            </a:solidFill>
          </a:ln>
        </p:spPr>
        <p:txBody>
          <a:bodyPr anchor="ctr">
            <a:noAutofit/>
          </a:bodyPr>
          <a:lstStyle/>
          <a:p>
            <a:pPr algn="l"/>
            <a:r>
              <a:rPr lang="en-US" sz="1400" b="1" dirty="0">
                <a:latin typeface="Dosis"/>
              </a:rPr>
              <a:t>QUESTION</a:t>
            </a:r>
            <a:r>
              <a:rPr lang="en-US" sz="1600" dirty="0">
                <a:latin typeface="Dosis"/>
              </a:rPr>
              <a:t>: </a:t>
            </a:r>
            <a:r>
              <a:rPr lang="en-US" sz="1600" b="1" dirty="0">
                <a:latin typeface="Dosis"/>
              </a:rPr>
              <a:t>Discuss</a:t>
            </a:r>
            <a:r>
              <a:rPr lang="en-US" sz="1600" dirty="0">
                <a:latin typeface="Dosis"/>
              </a:rPr>
              <a:t> a range of possible impacts of climate change. You should support your answers with specific examples. </a:t>
            </a:r>
            <a:r>
              <a:rPr lang="en-US" sz="1600" b="1" dirty="0">
                <a:latin typeface="Dosis"/>
              </a:rPr>
              <a:t>(6 marks)</a:t>
            </a:r>
            <a:endParaRPr lang="en-US" sz="1600" b="1" dirty="0">
              <a:latin typeface="Dosis" pitchFamily="2" charset="77"/>
            </a:endParaRPr>
          </a:p>
        </p:txBody>
      </p:sp>
      <p:sp>
        <p:nvSpPr>
          <p:cNvPr id="4" name="Title 1">
            <a:extLst>
              <a:ext uri="{FF2B5EF4-FFF2-40B4-BE49-F238E27FC236}">
                <a16:creationId xmlns:a16="http://schemas.microsoft.com/office/drawing/2014/main" id="{2423A986-F0AF-C448-A245-DA097C93B109}"/>
              </a:ext>
            </a:extLst>
          </p:cNvPr>
          <p:cNvSpPr txBox="1">
            <a:spLocks/>
          </p:cNvSpPr>
          <p:nvPr/>
        </p:nvSpPr>
        <p:spPr>
          <a:xfrm>
            <a:off x="-8066" y="387299"/>
            <a:ext cx="3160182" cy="512409"/>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Exemplar 1: </a:t>
            </a:r>
            <a:endParaRPr lang="en-US" sz="1400" b="1" dirty="0">
              <a:latin typeface="Dosis" pitchFamily="2" charset="77"/>
            </a:endParaRPr>
          </a:p>
        </p:txBody>
      </p:sp>
      <p:sp>
        <p:nvSpPr>
          <p:cNvPr id="5" name="Title 1">
            <a:extLst>
              <a:ext uri="{FF2B5EF4-FFF2-40B4-BE49-F238E27FC236}">
                <a16:creationId xmlns:a16="http://schemas.microsoft.com/office/drawing/2014/main" id="{6E7B4F3D-F61E-E741-8D8A-C0AAD2D1A987}"/>
              </a:ext>
            </a:extLst>
          </p:cNvPr>
          <p:cNvSpPr txBox="1">
            <a:spLocks/>
          </p:cNvSpPr>
          <p:nvPr/>
        </p:nvSpPr>
        <p:spPr>
          <a:xfrm>
            <a:off x="3493513" y="387300"/>
            <a:ext cx="3160182" cy="512409"/>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Exemplar 2: </a:t>
            </a:r>
            <a:endParaRPr lang="en-US" sz="1400" b="1" dirty="0">
              <a:latin typeface="Dosis" pitchFamily="2" charset="77"/>
            </a:endParaRPr>
          </a:p>
        </p:txBody>
      </p:sp>
      <p:sp>
        <p:nvSpPr>
          <p:cNvPr id="6" name="Title 1">
            <a:extLst>
              <a:ext uri="{FF2B5EF4-FFF2-40B4-BE49-F238E27FC236}">
                <a16:creationId xmlns:a16="http://schemas.microsoft.com/office/drawing/2014/main" id="{80E41AF5-E0B0-F740-A599-9A0EB0382DF8}"/>
              </a:ext>
            </a:extLst>
          </p:cNvPr>
          <p:cNvSpPr txBox="1">
            <a:spLocks/>
          </p:cNvSpPr>
          <p:nvPr/>
        </p:nvSpPr>
        <p:spPr>
          <a:xfrm>
            <a:off x="-42940" y="3245731"/>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Keep It</a:t>
            </a:r>
          </a:p>
        </p:txBody>
      </p:sp>
      <p:sp>
        <p:nvSpPr>
          <p:cNvPr id="7" name="Title 1">
            <a:extLst>
              <a:ext uri="{FF2B5EF4-FFF2-40B4-BE49-F238E27FC236}">
                <a16:creationId xmlns:a16="http://schemas.microsoft.com/office/drawing/2014/main" id="{633BD0C1-1F92-2245-B290-146C309487CA}"/>
              </a:ext>
            </a:extLst>
          </p:cNvPr>
          <p:cNvSpPr txBox="1">
            <a:spLocks/>
          </p:cNvSpPr>
          <p:nvPr/>
        </p:nvSpPr>
        <p:spPr>
          <a:xfrm>
            <a:off x="1975884" y="3240376"/>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Why</a:t>
            </a:r>
            <a:endParaRPr lang="en-US" sz="1800" b="1" dirty="0">
              <a:latin typeface="Dosis"/>
            </a:endParaRPr>
          </a:p>
        </p:txBody>
      </p:sp>
      <p:sp>
        <p:nvSpPr>
          <p:cNvPr id="8" name="Title 1">
            <a:extLst>
              <a:ext uri="{FF2B5EF4-FFF2-40B4-BE49-F238E27FC236}">
                <a16:creationId xmlns:a16="http://schemas.microsoft.com/office/drawing/2014/main" id="{DC0A9F21-6D20-A542-B6DA-C1C1062917F2}"/>
              </a:ext>
            </a:extLst>
          </p:cNvPr>
          <p:cNvSpPr txBox="1">
            <a:spLocks/>
          </p:cNvSpPr>
          <p:nvPr/>
        </p:nvSpPr>
        <p:spPr>
          <a:xfrm>
            <a:off x="-45763" y="5262227"/>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Bin It</a:t>
            </a:r>
          </a:p>
        </p:txBody>
      </p:sp>
      <p:sp>
        <p:nvSpPr>
          <p:cNvPr id="9" name="Title 1">
            <a:extLst>
              <a:ext uri="{FF2B5EF4-FFF2-40B4-BE49-F238E27FC236}">
                <a16:creationId xmlns:a16="http://schemas.microsoft.com/office/drawing/2014/main" id="{1BC69B68-6F16-4844-B787-35AEC18142BC}"/>
              </a:ext>
            </a:extLst>
          </p:cNvPr>
          <p:cNvSpPr txBox="1">
            <a:spLocks/>
          </p:cNvSpPr>
          <p:nvPr/>
        </p:nvSpPr>
        <p:spPr>
          <a:xfrm>
            <a:off x="2004723" y="5224399"/>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Why</a:t>
            </a:r>
            <a:endParaRPr lang="en-US" sz="1800" b="1" dirty="0">
              <a:latin typeface="Dosis"/>
            </a:endParaRPr>
          </a:p>
        </p:txBody>
      </p:sp>
      <p:sp>
        <p:nvSpPr>
          <p:cNvPr id="10" name="Title 1">
            <a:extLst>
              <a:ext uri="{FF2B5EF4-FFF2-40B4-BE49-F238E27FC236}">
                <a16:creationId xmlns:a16="http://schemas.microsoft.com/office/drawing/2014/main" id="{F8B20679-5742-B84A-8C19-7FBCF2B1C2AB}"/>
              </a:ext>
            </a:extLst>
          </p:cNvPr>
          <p:cNvSpPr txBox="1">
            <a:spLocks/>
          </p:cNvSpPr>
          <p:nvPr/>
        </p:nvSpPr>
        <p:spPr>
          <a:xfrm>
            <a:off x="3407243" y="3255268"/>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Keep It</a:t>
            </a:r>
          </a:p>
        </p:txBody>
      </p:sp>
      <p:sp>
        <p:nvSpPr>
          <p:cNvPr id="11" name="Title 1">
            <a:extLst>
              <a:ext uri="{FF2B5EF4-FFF2-40B4-BE49-F238E27FC236}">
                <a16:creationId xmlns:a16="http://schemas.microsoft.com/office/drawing/2014/main" id="{1486B122-0185-884F-943C-957D4F3B2E2C}"/>
              </a:ext>
            </a:extLst>
          </p:cNvPr>
          <p:cNvSpPr txBox="1">
            <a:spLocks/>
          </p:cNvSpPr>
          <p:nvPr/>
        </p:nvSpPr>
        <p:spPr>
          <a:xfrm>
            <a:off x="5401039" y="3253838"/>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Why</a:t>
            </a:r>
            <a:endParaRPr lang="en-US" sz="1800" b="1" dirty="0">
              <a:latin typeface="Dosis"/>
            </a:endParaRPr>
          </a:p>
        </p:txBody>
      </p:sp>
      <p:sp>
        <p:nvSpPr>
          <p:cNvPr id="12" name="Title 1">
            <a:extLst>
              <a:ext uri="{FF2B5EF4-FFF2-40B4-BE49-F238E27FC236}">
                <a16:creationId xmlns:a16="http://schemas.microsoft.com/office/drawing/2014/main" id="{523F8CC3-2AFE-1F4F-83C2-44264C355A36}"/>
              </a:ext>
            </a:extLst>
          </p:cNvPr>
          <p:cNvSpPr txBox="1">
            <a:spLocks/>
          </p:cNvSpPr>
          <p:nvPr/>
        </p:nvSpPr>
        <p:spPr>
          <a:xfrm>
            <a:off x="3363562" y="5214090"/>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Bin It</a:t>
            </a:r>
          </a:p>
        </p:txBody>
      </p:sp>
      <p:sp>
        <p:nvSpPr>
          <p:cNvPr id="13" name="Title 1">
            <a:extLst>
              <a:ext uri="{FF2B5EF4-FFF2-40B4-BE49-F238E27FC236}">
                <a16:creationId xmlns:a16="http://schemas.microsoft.com/office/drawing/2014/main" id="{D057BB9C-A8D7-B540-B6D8-23DDF2DD2D86}"/>
              </a:ext>
            </a:extLst>
          </p:cNvPr>
          <p:cNvSpPr txBox="1">
            <a:spLocks/>
          </p:cNvSpPr>
          <p:nvPr/>
        </p:nvSpPr>
        <p:spPr>
          <a:xfrm>
            <a:off x="5506791" y="5178233"/>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Why</a:t>
            </a:r>
          </a:p>
        </p:txBody>
      </p:sp>
      <p:cxnSp>
        <p:nvCxnSpPr>
          <p:cNvPr id="15" name="Straight Connector 14">
            <a:extLst>
              <a:ext uri="{FF2B5EF4-FFF2-40B4-BE49-F238E27FC236}">
                <a16:creationId xmlns:a16="http://schemas.microsoft.com/office/drawing/2014/main" id="{4B45CBB4-BF6A-9B4B-AB10-2DA03AFAEA32}"/>
              </a:ext>
            </a:extLst>
          </p:cNvPr>
          <p:cNvCxnSpPr>
            <a:cxnSpLocks/>
            <a:stCxn id="2" idx="2"/>
          </p:cNvCxnSpPr>
          <p:nvPr/>
        </p:nvCxnSpPr>
        <p:spPr>
          <a:xfrm flipH="1">
            <a:off x="3363562" y="496328"/>
            <a:ext cx="72846" cy="9305542"/>
          </a:xfrm>
          <a:prstGeom prst="line">
            <a:avLst/>
          </a:prstGeom>
          <a:ln w="38100">
            <a:prstDash val="lgDash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98C8138-B6F5-2D46-A829-584F5ECC5E56}"/>
              </a:ext>
            </a:extLst>
          </p:cNvPr>
          <p:cNvCxnSpPr/>
          <p:nvPr/>
        </p:nvCxnSpPr>
        <p:spPr>
          <a:xfrm>
            <a:off x="-20723" y="3476536"/>
            <a:ext cx="6858001" cy="25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45E3F96-E0F4-0446-B24C-3EC3E5AF682A}"/>
              </a:ext>
            </a:extLst>
          </p:cNvPr>
          <p:cNvCxnSpPr/>
          <p:nvPr/>
        </p:nvCxnSpPr>
        <p:spPr>
          <a:xfrm>
            <a:off x="-30465" y="5367884"/>
            <a:ext cx="6858001" cy="25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45F0826-BD61-B842-B2D2-3DC762E21E1F}"/>
              </a:ext>
            </a:extLst>
          </p:cNvPr>
          <p:cNvCxnSpPr>
            <a:cxnSpLocks/>
          </p:cNvCxnSpPr>
          <p:nvPr/>
        </p:nvCxnSpPr>
        <p:spPr>
          <a:xfrm>
            <a:off x="1965413" y="3501936"/>
            <a:ext cx="14822" cy="3572268"/>
          </a:xfrm>
          <a:prstGeom prst="line">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83A16B7-A7C6-DC45-B3AC-A1D28D534583}"/>
              </a:ext>
            </a:extLst>
          </p:cNvPr>
          <p:cNvCxnSpPr>
            <a:cxnSpLocks/>
          </p:cNvCxnSpPr>
          <p:nvPr/>
        </p:nvCxnSpPr>
        <p:spPr>
          <a:xfrm>
            <a:off x="5468519" y="3548234"/>
            <a:ext cx="9335" cy="3538670"/>
          </a:xfrm>
          <a:prstGeom prst="line">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pic>
        <p:nvPicPr>
          <p:cNvPr id="3" name="Graphic 13" descr="No Littering with solid fill">
            <a:extLst>
              <a:ext uri="{FF2B5EF4-FFF2-40B4-BE49-F238E27FC236}">
                <a16:creationId xmlns:a16="http://schemas.microsoft.com/office/drawing/2014/main" id="{80A69CA3-B9EB-4F65-A543-52F1030C8A3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26359" y="5417206"/>
            <a:ext cx="310213" cy="319602"/>
          </a:xfrm>
          <a:prstGeom prst="rect">
            <a:avLst/>
          </a:prstGeom>
        </p:spPr>
      </p:pic>
      <p:pic>
        <p:nvPicPr>
          <p:cNvPr id="21" name="Graphic 13" descr="No Littering with solid fill">
            <a:extLst>
              <a:ext uri="{FF2B5EF4-FFF2-40B4-BE49-F238E27FC236}">
                <a16:creationId xmlns:a16="http://schemas.microsoft.com/office/drawing/2014/main" id="{8BBD8D31-A435-45E5-93DA-91866F9FD1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85795" y="5434438"/>
            <a:ext cx="276761" cy="285138"/>
          </a:xfrm>
          <a:prstGeom prst="rect">
            <a:avLst/>
          </a:prstGeom>
        </p:spPr>
      </p:pic>
      <p:pic>
        <p:nvPicPr>
          <p:cNvPr id="14" name="Graphic 15" descr="Shopping bag with solid fill">
            <a:extLst>
              <a:ext uri="{FF2B5EF4-FFF2-40B4-BE49-F238E27FC236}">
                <a16:creationId xmlns:a16="http://schemas.microsoft.com/office/drawing/2014/main" id="{A5D7DB73-5993-4C51-953E-59E73ADC248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87049" y="3587993"/>
            <a:ext cx="388835" cy="346265"/>
          </a:xfrm>
          <a:prstGeom prst="rect">
            <a:avLst/>
          </a:prstGeom>
        </p:spPr>
      </p:pic>
      <p:sp>
        <p:nvSpPr>
          <p:cNvPr id="24" name="TextBox 23">
            <a:extLst>
              <a:ext uri="{FF2B5EF4-FFF2-40B4-BE49-F238E27FC236}">
                <a16:creationId xmlns:a16="http://schemas.microsoft.com/office/drawing/2014/main" id="{962E3D53-907A-4A65-AE7F-5E37E696CBB9}"/>
              </a:ext>
            </a:extLst>
          </p:cNvPr>
          <p:cNvSpPr txBox="1"/>
          <p:nvPr/>
        </p:nvSpPr>
        <p:spPr>
          <a:xfrm>
            <a:off x="-20723" y="757250"/>
            <a:ext cx="3326978" cy="2677656"/>
          </a:xfrm>
          <a:prstGeom prst="rect">
            <a:avLst/>
          </a:prstGeom>
          <a:noFill/>
        </p:spPr>
        <p:txBody>
          <a:bodyPr wrap="square" rtlCol="0">
            <a:spAutoFit/>
          </a:bodyPr>
          <a:lstStyle/>
          <a:p>
            <a:r>
              <a:rPr lang="en-GB" sz="1400" dirty="0">
                <a:latin typeface="Dosis" pitchFamily="2" charset="0"/>
              </a:rPr>
              <a:t>One environmental impact of climate change is that due to deforestation there are less trees to absorb CO2 in the atmosphere. </a:t>
            </a:r>
          </a:p>
          <a:p>
            <a:r>
              <a:rPr lang="en-GB" sz="1400" dirty="0">
                <a:latin typeface="Dosis" pitchFamily="2" charset="0"/>
              </a:rPr>
              <a:t>Melting of glaciers and the warming of the oceans can harm animal habitats and destroy the places they live. </a:t>
            </a:r>
          </a:p>
          <a:p>
            <a:r>
              <a:rPr lang="en-GB" sz="1400" dirty="0">
                <a:latin typeface="Dosis" pitchFamily="2" charset="0"/>
              </a:rPr>
              <a:t>As a result of high temperatures many people especially the elderly have a higher chance of sunstroke which would add a strain on health services. </a:t>
            </a:r>
          </a:p>
          <a:p>
            <a:r>
              <a:rPr lang="en-GB" sz="1400" dirty="0">
                <a:latin typeface="Dosis" pitchFamily="2" charset="0"/>
              </a:rPr>
              <a:t>Another impact is that industry will be affected Scottish ski resorts may have to shut down.</a:t>
            </a:r>
          </a:p>
        </p:txBody>
      </p:sp>
      <p:sp>
        <p:nvSpPr>
          <p:cNvPr id="25" name="TextBox 24">
            <a:extLst>
              <a:ext uri="{FF2B5EF4-FFF2-40B4-BE49-F238E27FC236}">
                <a16:creationId xmlns:a16="http://schemas.microsoft.com/office/drawing/2014/main" id="{1B012A35-7D37-453E-BF10-86862056DE68}"/>
              </a:ext>
            </a:extLst>
          </p:cNvPr>
          <p:cNvSpPr txBox="1"/>
          <p:nvPr/>
        </p:nvSpPr>
        <p:spPr>
          <a:xfrm>
            <a:off x="3465163" y="695917"/>
            <a:ext cx="3362374" cy="2677656"/>
          </a:xfrm>
          <a:prstGeom prst="rect">
            <a:avLst/>
          </a:prstGeom>
          <a:noFill/>
        </p:spPr>
        <p:txBody>
          <a:bodyPr wrap="square" rtlCol="0">
            <a:spAutoFit/>
          </a:bodyPr>
          <a:lstStyle/>
          <a:p>
            <a:r>
              <a:rPr lang="en-GB" sz="1400" dirty="0">
                <a:latin typeface="Dosis" pitchFamily="2" charset="0"/>
              </a:rPr>
              <a:t>In Rio de Janeiro, the area will receive more rainfall which will cause more landslides to occur which will destroy the favelas injuring the residents. In Australia the ocean temperatures are getting warmer meaning that the Great Barrier reef is dying as a result of coral bleaching. In Italy, in the summer the temperatures will reach high extremes causing people to suffer from heat stroke which could effect the older generation. The Maldives could be uninhabitable by 2030 and completely submerged by 2070  due to rising sea levels. </a:t>
            </a:r>
          </a:p>
        </p:txBody>
      </p:sp>
      <p:pic>
        <p:nvPicPr>
          <p:cNvPr id="29" name="Graphic 15" descr="Shopping bag with solid fill">
            <a:extLst>
              <a:ext uri="{FF2B5EF4-FFF2-40B4-BE49-F238E27FC236}">
                <a16:creationId xmlns:a16="http://schemas.microsoft.com/office/drawing/2014/main" id="{F259C6D3-6A91-42D1-A839-657825662DF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79684" y="3548234"/>
            <a:ext cx="388835" cy="346265"/>
          </a:xfrm>
          <a:prstGeom prst="rect">
            <a:avLst/>
          </a:prstGeom>
        </p:spPr>
      </p:pic>
      <p:cxnSp>
        <p:nvCxnSpPr>
          <p:cNvPr id="26" name="Straight Connector 25">
            <a:extLst>
              <a:ext uri="{FF2B5EF4-FFF2-40B4-BE49-F238E27FC236}">
                <a16:creationId xmlns:a16="http://schemas.microsoft.com/office/drawing/2014/main" id="{7F8F0133-DBBC-4557-88EB-D62A7EB2DEE5}"/>
              </a:ext>
            </a:extLst>
          </p:cNvPr>
          <p:cNvCxnSpPr/>
          <p:nvPr/>
        </p:nvCxnSpPr>
        <p:spPr>
          <a:xfrm>
            <a:off x="-20723" y="7074204"/>
            <a:ext cx="6858001" cy="254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Title 1">
            <a:extLst>
              <a:ext uri="{FF2B5EF4-FFF2-40B4-BE49-F238E27FC236}">
                <a16:creationId xmlns:a16="http://schemas.microsoft.com/office/drawing/2014/main" id="{01E429B2-49E1-4E55-A0C1-9018A31A07DA}"/>
              </a:ext>
            </a:extLst>
          </p:cNvPr>
          <p:cNvSpPr txBox="1">
            <a:spLocks/>
          </p:cNvSpPr>
          <p:nvPr/>
        </p:nvSpPr>
        <p:spPr>
          <a:xfrm>
            <a:off x="-42940" y="6843399"/>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New and Improved</a:t>
            </a:r>
          </a:p>
        </p:txBody>
      </p:sp>
      <p:sp>
        <p:nvSpPr>
          <p:cNvPr id="30" name="Title 1">
            <a:extLst>
              <a:ext uri="{FF2B5EF4-FFF2-40B4-BE49-F238E27FC236}">
                <a16:creationId xmlns:a16="http://schemas.microsoft.com/office/drawing/2014/main" id="{96912941-7D1C-44AD-BBB2-3CF3790F47E0}"/>
              </a:ext>
            </a:extLst>
          </p:cNvPr>
          <p:cNvSpPr txBox="1">
            <a:spLocks/>
          </p:cNvSpPr>
          <p:nvPr/>
        </p:nvSpPr>
        <p:spPr>
          <a:xfrm>
            <a:off x="3419884" y="6866669"/>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New and Improved</a:t>
            </a:r>
          </a:p>
        </p:txBody>
      </p:sp>
    </p:spTree>
    <p:extLst>
      <p:ext uri="{BB962C8B-B14F-4D97-AF65-F5344CB8AC3E}">
        <p14:creationId xmlns:p14="http://schemas.microsoft.com/office/powerpoint/2010/main" val="2113730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B1C7C-2297-574B-8E80-A68FB898355C}"/>
              </a:ext>
            </a:extLst>
          </p:cNvPr>
          <p:cNvSpPr>
            <a:spLocks noGrp="1"/>
          </p:cNvSpPr>
          <p:nvPr>
            <p:ph type="ctrTitle"/>
          </p:nvPr>
        </p:nvSpPr>
        <p:spPr>
          <a:xfrm>
            <a:off x="14815" y="0"/>
            <a:ext cx="6843185" cy="496328"/>
          </a:xfrm>
          <a:ln w="28575">
            <a:solidFill>
              <a:schemeClr val="accent1"/>
            </a:solidFill>
          </a:ln>
        </p:spPr>
        <p:txBody>
          <a:bodyPr anchor="ctr">
            <a:noAutofit/>
          </a:bodyPr>
          <a:lstStyle/>
          <a:p>
            <a:pPr algn="l"/>
            <a:r>
              <a:rPr lang="en-US" sz="1400" b="1" dirty="0">
                <a:latin typeface="Dosis"/>
              </a:rPr>
              <a:t>QUESTION</a:t>
            </a:r>
            <a:r>
              <a:rPr lang="en-US" sz="1600" dirty="0">
                <a:latin typeface="Dosis"/>
              </a:rPr>
              <a:t>: </a:t>
            </a:r>
            <a:r>
              <a:rPr lang="en-US" sz="1600" b="1" dirty="0">
                <a:latin typeface="Dosis"/>
              </a:rPr>
              <a:t>Discuss</a:t>
            </a:r>
            <a:r>
              <a:rPr lang="en-US" sz="1600" dirty="0">
                <a:latin typeface="Dosis"/>
              </a:rPr>
              <a:t> a range of possible impacts of climate change. You should support your answers with specific examples. </a:t>
            </a:r>
            <a:r>
              <a:rPr lang="en-US" sz="1600" b="1" dirty="0">
                <a:latin typeface="Dosis"/>
              </a:rPr>
              <a:t>(6 marks)</a:t>
            </a:r>
            <a:endParaRPr lang="en-US" sz="1600" b="1" dirty="0">
              <a:latin typeface="Dosis" pitchFamily="2" charset="77"/>
            </a:endParaRPr>
          </a:p>
        </p:txBody>
      </p:sp>
      <p:sp>
        <p:nvSpPr>
          <p:cNvPr id="4" name="Title 1">
            <a:extLst>
              <a:ext uri="{FF2B5EF4-FFF2-40B4-BE49-F238E27FC236}">
                <a16:creationId xmlns:a16="http://schemas.microsoft.com/office/drawing/2014/main" id="{2423A986-F0AF-C448-A245-DA097C93B109}"/>
              </a:ext>
            </a:extLst>
          </p:cNvPr>
          <p:cNvSpPr txBox="1">
            <a:spLocks/>
          </p:cNvSpPr>
          <p:nvPr/>
        </p:nvSpPr>
        <p:spPr>
          <a:xfrm>
            <a:off x="-8066" y="387299"/>
            <a:ext cx="3160182" cy="512409"/>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Exemplar 1: </a:t>
            </a:r>
            <a:endParaRPr lang="en-US" sz="1400" b="1" dirty="0">
              <a:latin typeface="Dosis" pitchFamily="2" charset="77"/>
            </a:endParaRPr>
          </a:p>
        </p:txBody>
      </p:sp>
      <p:sp>
        <p:nvSpPr>
          <p:cNvPr id="5" name="Title 1">
            <a:extLst>
              <a:ext uri="{FF2B5EF4-FFF2-40B4-BE49-F238E27FC236}">
                <a16:creationId xmlns:a16="http://schemas.microsoft.com/office/drawing/2014/main" id="{6E7B4F3D-F61E-E741-8D8A-C0AAD2D1A987}"/>
              </a:ext>
            </a:extLst>
          </p:cNvPr>
          <p:cNvSpPr txBox="1">
            <a:spLocks/>
          </p:cNvSpPr>
          <p:nvPr/>
        </p:nvSpPr>
        <p:spPr>
          <a:xfrm>
            <a:off x="3493513" y="387300"/>
            <a:ext cx="3160182" cy="512409"/>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Exemplar 2: </a:t>
            </a:r>
            <a:endParaRPr lang="en-US" sz="1400" b="1" dirty="0">
              <a:latin typeface="Dosis" pitchFamily="2" charset="77"/>
            </a:endParaRPr>
          </a:p>
        </p:txBody>
      </p:sp>
      <p:sp>
        <p:nvSpPr>
          <p:cNvPr id="6" name="Title 1">
            <a:extLst>
              <a:ext uri="{FF2B5EF4-FFF2-40B4-BE49-F238E27FC236}">
                <a16:creationId xmlns:a16="http://schemas.microsoft.com/office/drawing/2014/main" id="{80E41AF5-E0B0-F740-A599-9A0EB0382DF8}"/>
              </a:ext>
            </a:extLst>
          </p:cNvPr>
          <p:cNvSpPr txBox="1">
            <a:spLocks/>
          </p:cNvSpPr>
          <p:nvPr/>
        </p:nvSpPr>
        <p:spPr>
          <a:xfrm>
            <a:off x="-42940" y="3245731"/>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Keep It</a:t>
            </a:r>
          </a:p>
        </p:txBody>
      </p:sp>
      <p:sp>
        <p:nvSpPr>
          <p:cNvPr id="7" name="Title 1">
            <a:extLst>
              <a:ext uri="{FF2B5EF4-FFF2-40B4-BE49-F238E27FC236}">
                <a16:creationId xmlns:a16="http://schemas.microsoft.com/office/drawing/2014/main" id="{633BD0C1-1F92-2245-B290-146C309487CA}"/>
              </a:ext>
            </a:extLst>
          </p:cNvPr>
          <p:cNvSpPr txBox="1">
            <a:spLocks/>
          </p:cNvSpPr>
          <p:nvPr/>
        </p:nvSpPr>
        <p:spPr>
          <a:xfrm>
            <a:off x="1975884" y="3240376"/>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Why</a:t>
            </a:r>
            <a:endParaRPr lang="en-US" sz="1800" b="1" dirty="0">
              <a:latin typeface="Dosis"/>
            </a:endParaRPr>
          </a:p>
        </p:txBody>
      </p:sp>
      <p:sp>
        <p:nvSpPr>
          <p:cNvPr id="8" name="Title 1">
            <a:extLst>
              <a:ext uri="{FF2B5EF4-FFF2-40B4-BE49-F238E27FC236}">
                <a16:creationId xmlns:a16="http://schemas.microsoft.com/office/drawing/2014/main" id="{DC0A9F21-6D20-A542-B6DA-C1C1062917F2}"/>
              </a:ext>
            </a:extLst>
          </p:cNvPr>
          <p:cNvSpPr txBox="1">
            <a:spLocks/>
          </p:cNvSpPr>
          <p:nvPr/>
        </p:nvSpPr>
        <p:spPr>
          <a:xfrm>
            <a:off x="-45763" y="5262227"/>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Bin It</a:t>
            </a:r>
          </a:p>
        </p:txBody>
      </p:sp>
      <p:sp>
        <p:nvSpPr>
          <p:cNvPr id="9" name="Title 1">
            <a:extLst>
              <a:ext uri="{FF2B5EF4-FFF2-40B4-BE49-F238E27FC236}">
                <a16:creationId xmlns:a16="http://schemas.microsoft.com/office/drawing/2014/main" id="{1BC69B68-6F16-4844-B787-35AEC18142BC}"/>
              </a:ext>
            </a:extLst>
          </p:cNvPr>
          <p:cNvSpPr txBox="1">
            <a:spLocks/>
          </p:cNvSpPr>
          <p:nvPr/>
        </p:nvSpPr>
        <p:spPr>
          <a:xfrm>
            <a:off x="2004723" y="5224399"/>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Why</a:t>
            </a:r>
            <a:endParaRPr lang="en-US" sz="1800" b="1" dirty="0">
              <a:latin typeface="Dosis"/>
            </a:endParaRPr>
          </a:p>
        </p:txBody>
      </p:sp>
      <p:sp>
        <p:nvSpPr>
          <p:cNvPr id="10" name="Title 1">
            <a:extLst>
              <a:ext uri="{FF2B5EF4-FFF2-40B4-BE49-F238E27FC236}">
                <a16:creationId xmlns:a16="http://schemas.microsoft.com/office/drawing/2014/main" id="{F8B20679-5742-B84A-8C19-7FBCF2B1C2AB}"/>
              </a:ext>
            </a:extLst>
          </p:cNvPr>
          <p:cNvSpPr txBox="1">
            <a:spLocks/>
          </p:cNvSpPr>
          <p:nvPr/>
        </p:nvSpPr>
        <p:spPr>
          <a:xfrm>
            <a:off x="3407243" y="3255268"/>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Keep It</a:t>
            </a:r>
          </a:p>
        </p:txBody>
      </p:sp>
      <p:sp>
        <p:nvSpPr>
          <p:cNvPr id="11" name="Title 1">
            <a:extLst>
              <a:ext uri="{FF2B5EF4-FFF2-40B4-BE49-F238E27FC236}">
                <a16:creationId xmlns:a16="http://schemas.microsoft.com/office/drawing/2014/main" id="{1486B122-0185-884F-943C-957D4F3B2E2C}"/>
              </a:ext>
            </a:extLst>
          </p:cNvPr>
          <p:cNvSpPr txBox="1">
            <a:spLocks/>
          </p:cNvSpPr>
          <p:nvPr/>
        </p:nvSpPr>
        <p:spPr>
          <a:xfrm>
            <a:off x="5401039" y="3253838"/>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Why</a:t>
            </a:r>
            <a:endParaRPr lang="en-US" sz="1800" b="1" dirty="0">
              <a:latin typeface="Dosis"/>
            </a:endParaRPr>
          </a:p>
        </p:txBody>
      </p:sp>
      <p:sp>
        <p:nvSpPr>
          <p:cNvPr id="12" name="Title 1">
            <a:extLst>
              <a:ext uri="{FF2B5EF4-FFF2-40B4-BE49-F238E27FC236}">
                <a16:creationId xmlns:a16="http://schemas.microsoft.com/office/drawing/2014/main" id="{523F8CC3-2AFE-1F4F-83C2-44264C355A36}"/>
              </a:ext>
            </a:extLst>
          </p:cNvPr>
          <p:cNvSpPr txBox="1">
            <a:spLocks/>
          </p:cNvSpPr>
          <p:nvPr/>
        </p:nvSpPr>
        <p:spPr>
          <a:xfrm>
            <a:off x="3363562" y="5214090"/>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Bin It</a:t>
            </a:r>
          </a:p>
        </p:txBody>
      </p:sp>
      <p:sp>
        <p:nvSpPr>
          <p:cNvPr id="13" name="Title 1">
            <a:extLst>
              <a:ext uri="{FF2B5EF4-FFF2-40B4-BE49-F238E27FC236}">
                <a16:creationId xmlns:a16="http://schemas.microsoft.com/office/drawing/2014/main" id="{D057BB9C-A8D7-B540-B6D8-23DDF2DD2D86}"/>
              </a:ext>
            </a:extLst>
          </p:cNvPr>
          <p:cNvSpPr txBox="1">
            <a:spLocks/>
          </p:cNvSpPr>
          <p:nvPr/>
        </p:nvSpPr>
        <p:spPr>
          <a:xfrm>
            <a:off x="5506791" y="5178233"/>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Why</a:t>
            </a:r>
          </a:p>
        </p:txBody>
      </p:sp>
      <p:cxnSp>
        <p:nvCxnSpPr>
          <p:cNvPr id="15" name="Straight Connector 14">
            <a:extLst>
              <a:ext uri="{FF2B5EF4-FFF2-40B4-BE49-F238E27FC236}">
                <a16:creationId xmlns:a16="http://schemas.microsoft.com/office/drawing/2014/main" id="{4B45CBB4-BF6A-9B4B-AB10-2DA03AFAEA32}"/>
              </a:ext>
            </a:extLst>
          </p:cNvPr>
          <p:cNvCxnSpPr>
            <a:cxnSpLocks/>
            <a:stCxn id="2" idx="2"/>
          </p:cNvCxnSpPr>
          <p:nvPr/>
        </p:nvCxnSpPr>
        <p:spPr>
          <a:xfrm flipH="1">
            <a:off x="3363562" y="496328"/>
            <a:ext cx="72846" cy="9305542"/>
          </a:xfrm>
          <a:prstGeom prst="line">
            <a:avLst/>
          </a:prstGeom>
          <a:ln w="38100">
            <a:prstDash val="lgDash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98C8138-B6F5-2D46-A829-584F5ECC5E56}"/>
              </a:ext>
            </a:extLst>
          </p:cNvPr>
          <p:cNvCxnSpPr/>
          <p:nvPr/>
        </p:nvCxnSpPr>
        <p:spPr>
          <a:xfrm>
            <a:off x="-20723" y="3476536"/>
            <a:ext cx="6858001" cy="25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45E3F96-E0F4-0446-B24C-3EC3E5AF682A}"/>
              </a:ext>
            </a:extLst>
          </p:cNvPr>
          <p:cNvCxnSpPr/>
          <p:nvPr/>
        </p:nvCxnSpPr>
        <p:spPr>
          <a:xfrm>
            <a:off x="-30465" y="5367884"/>
            <a:ext cx="6858001" cy="25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45F0826-BD61-B842-B2D2-3DC762E21E1F}"/>
              </a:ext>
            </a:extLst>
          </p:cNvPr>
          <p:cNvCxnSpPr>
            <a:cxnSpLocks/>
          </p:cNvCxnSpPr>
          <p:nvPr/>
        </p:nvCxnSpPr>
        <p:spPr>
          <a:xfrm>
            <a:off x="1965413" y="3501936"/>
            <a:ext cx="14822" cy="3572268"/>
          </a:xfrm>
          <a:prstGeom prst="line">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83A16B7-A7C6-DC45-B3AC-A1D28D534583}"/>
              </a:ext>
            </a:extLst>
          </p:cNvPr>
          <p:cNvCxnSpPr>
            <a:cxnSpLocks/>
          </p:cNvCxnSpPr>
          <p:nvPr/>
        </p:nvCxnSpPr>
        <p:spPr>
          <a:xfrm>
            <a:off x="5468519" y="3548234"/>
            <a:ext cx="9335" cy="3538670"/>
          </a:xfrm>
          <a:prstGeom prst="line">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pic>
        <p:nvPicPr>
          <p:cNvPr id="3" name="Graphic 13" descr="No Littering with solid fill">
            <a:extLst>
              <a:ext uri="{FF2B5EF4-FFF2-40B4-BE49-F238E27FC236}">
                <a16:creationId xmlns:a16="http://schemas.microsoft.com/office/drawing/2014/main" id="{80A69CA3-B9EB-4F65-A543-52F1030C8A3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26359" y="5417206"/>
            <a:ext cx="310213" cy="319602"/>
          </a:xfrm>
          <a:prstGeom prst="rect">
            <a:avLst/>
          </a:prstGeom>
        </p:spPr>
      </p:pic>
      <p:pic>
        <p:nvPicPr>
          <p:cNvPr id="21" name="Graphic 13" descr="No Littering with solid fill">
            <a:extLst>
              <a:ext uri="{FF2B5EF4-FFF2-40B4-BE49-F238E27FC236}">
                <a16:creationId xmlns:a16="http://schemas.microsoft.com/office/drawing/2014/main" id="{8BBD8D31-A435-45E5-93DA-91866F9FD1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85795" y="5434438"/>
            <a:ext cx="276761" cy="285138"/>
          </a:xfrm>
          <a:prstGeom prst="rect">
            <a:avLst/>
          </a:prstGeom>
        </p:spPr>
      </p:pic>
      <p:pic>
        <p:nvPicPr>
          <p:cNvPr id="14" name="Graphic 15" descr="Shopping bag with solid fill">
            <a:extLst>
              <a:ext uri="{FF2B5EF4-FFF2-40B4-BE49-F238E27FC236}">
                <a16:creationId xmlns:a16="http://schemas.microsoft.com/office/drawing/2014/main" id="{A5D7DB73-5993-4C51-953E-59E73ADC248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87049" y="3587993"/>
            <a:ext cx="388835" cy="346265"/>
          </a:xfrm>
          <a:prstGeom prst="rect">
            <a:avLst/>
          </a:prstGeom>
        </p:spPr>
      </p:pic>
      <p:sp>
        <p:nvSpPr>
          <p:cNvPr id="24" name="TextBox 23">
            <a:extLst>
              <a:ext uri="{FF2B5EF4-FFF2-40B4-BE49-F238E27FC236}">
                <a16:creationId xmlns:a16="http://schemas.microsoft.com/office/drawing/2014/main" id="{962E3D53-907A-4A65-AE7F-5E37E696CBB9}"/>
              </a:ext>
            </a:extLst>
          </p:cNvPr>
          <p:cNvSpPr txBox="1"/>
          <p:nvPr/>
        </p:nvSpPr>
        <p:spPr>
          <a:xfrm>
            <a:off x="-20723" y="757250"/>
            <a:ext cx="3326978" cy="2677656"/>
          </a:xfrm>
          <a:prstGeom prst="rect">
            <a:avLst/>
          </a:prstGeom>
          <a:noFill/>
        </p:spPr>
        <p:txBody>
          <a:bodyPr wrap="square" rtlCol="0">
            <a:spAutoFit/>
          </a:bodyPr>
          <a:lstStyle/>
          <a:p>
            <a:r>
              <a:rPr lang="en-GB" sz="1400" dirty="0">
                <a:latin typeface="Dosis" pitchFamily="2" charset="0"/>
              </a:rPr>
              <a:t>One environmental impact of climate change is that due to deforestation there are less trees to absorb CO2 in the atmosphere. </a:t>
            </a:r>
          </a:p>
          <a:p>
            <a:r>
              <a:rPr lang="en-GB" sz="1400" dirty="0">
                <a:latin typeface="Dosis" pitchFamily="2" charset="0"/>
              </a:rPr>
              <a:t>Melting of glaciers and the warming of the oceans can harm animal habitats and destroy the places they live. </a:t>
            </a:r>
          </a:p>
          <a:p>
            <a:r>
              <a:rPr lang="en-GB" sz="1400" dirty="0">
                <a:latin typeface="Dosis" pitchFamily="2" charset="0"/>
              </a:rPr>
              <a:t>As a result of high temperatures many people especially the elderly have a higher chance of sunstroke which would add a strain on health services. </a:t>
            </a:r>
          </a:p>
          <a:p>
            <a:r>
              <a:rPr lang="en-GB" sz="1400" dirty="0">
                <a:latin typeface="Dosis" pitchFamily="2" charset="0"/>
              </a:rPr>
              <a:t>Another impact is that industry will be affected Scottish ski resorts may have to shut down.</a:t>
            </a:r>
          </a:p>
        </p:txBody>
      </p:sp>
      <p:sp>
        <p:nvSpPr>
          <p:cNvPr id="25" name="TextBox 24">
            <a:extLst>
              <a:ext uri="{FF2B5EF4-FFF2-40B4-BE49-F238E27FC236}">
                <a16:creationId xmlns:a16="http://schemas.microsoft.com/office/drawing/2014/main" id="{1B012A35-7D37-453E-BF10-86862056DE68}"/>
              </a:ext>
            </a:extLst>
          </p:cNvPr>
          <p:cNvSpPr txBox="1"/>
          <p:nvPr/>
        </p:nvSpPr>
        <p:spPr>
          <a:xfrm>
            <a:off x="3465163" y="695917"/>
            <a:ext cx="3362374" cy="2677656"/>
          </a:xfrm>
          <a:prstGeom prst="rect">
            <a:avLst/>
          </a:prstGeom>
          <a:noFill/>
        </p:spPr>
        <p:txBody>
          <a:bodyPr wrap="square" rtlCol="0">
            <a:spAutoFit/>
          </a:bodyPr>
          <a:lstStyle/>
          <a:p>
            <a:r>
              <a:rPr lang="en-GB" sz="1400" dirty="0">
                <a:latin typeface="Dosis" pitchFamily="2" charset="0"/>
              </a:rPr>
              <a:t>In Rio de Janeiro, the area will receive more rainfall which will cause more landslides to occur which will destroy the favelas injuring the residents. In Australia the ocean temperatures are getting warmer meaning that the Great Barrier reef is dying as a result of coral bleaching. In Italy, in the summer the temperatures will reach high extremes causing people to suffer from heat stroke which could effect the older generation. The Maldives could be uninhabitable by 2030 and completely submerged by 2070  due to rising sea levels. </a:t>
            </a:r>
          </a:p>
        </p:txBody>
      </p:sp>
      <p:pic>
        <p:nvPicPr>
          <p:cNvPr id="29" name="Graphic 15" descr="Shopping bag with solid fill">
            <a:extLst>
              <a:ext uri="{FF2B5EF4-FFF2-40B4-BE49-F238E27FC236}">
                <a16:creationId xmlns:a16="http://schemas.microsoft.com/office/drawing/2014/main" id="{F259C6D3-6A91-42D1-A839-657825662DF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79684" y="3548234"/>
            <a:ext cx="388835" cy="346265"/>
          </a:xfrm>
          <a:prstGeom prst="rect">
            <a:avLst/>
          </a:prstGeom>
        </p:spPr>
      </p:pic>
      <p:cxnSp>
        <p:nvCxnSpPr>
          <p:cNvPr id="26" name="Straight Connector 25">
            <a:extLst>
              <a:ext uri="{FF2B5EF4-FFF2-40B4-BE49-F238E27FC236}">
                <a16:creationId xmlns:a16="http://schemas.microsoft.com/office/drawing/2014/main" id="{7F8F0133-DBBC-4557-88EB-D62A7EB2DEE5}"/>
              </a:ext>
            </a:extLst>
          </p:cNvPr>
          <p:cNvCxnSpPr/>
          <p:nvPr/>
        </p:nvCxnSpPr>
        <p:spPr>
          <a:xfrm>
            <a:off x="-20723" y="7074204"/>
            <a:ext cx="6858001" cy="254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Title 1">
            <a:extLst>
              <a:ext uri="{FF2B5EF4-FFF2-40B4-BE49-F238E27FC236}">
                <a16:creationId xmlns:a16="http://schemas.microsoft.com/office/drawing/2014/main" id="{01E429B2-49E1-4E55-A0C1-9018A31A07DA}"/>
              </a:ext>
            </a:extLst>
          </p:cNvPr>
          <p:cNvSpPr txBox="1">
            <a:spLocks/>
          </p:cNvSpPr>
          <p:nvPr/>
        </p:nvSpPr>
        <p:spPr>
          <a:xfrm>
            <a:off x="-42940" y="6843399"/>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New and Improved</a:t>
            </a:r>
          </a:p>
        </p:txBody>
      </p:sp>
      <p:sp>
        <p:nvSpPr>
          <p:cNvPr id="30" name="Title 1">
            <a:extLst>
              <a:ext uri="{FF2B5EF4-FFF2-40B4-BE49-F238E27FC236}">
                <a16:creationId xmlns:a16="http://schemas.microsoft.com/office/drawing/2014/main" id="{96912941-7D1C-44AD-BBB2-3CF3790F47E0}"/>
              </a:ext>
            </a:extLst>
          </p:cNvPr>
          <p:cNvSpPr txBox="1">
            <a:spLocks/>
          </p:cNvSpPr>
          <p:nvPr/>
        </p:nvSpPr>
        <p:spPr>
          <a:xfrm>
            <a:off x="3419884" y="6866669"/>
            <a:ext cx="1557867" cy="512409"/>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400" b="1" dirty="0">
                <a:latin typeface="Dosis"/>
              </a:rPr>
              <a:t>New and Improved</a:t>
            </a:r>
          </a:p>
        </p:txBody>
      </p:sp>
    </p:spTree>
    <p:extLst>
      <p:ext uri="{BB962C8B-B14F-4D97-AF65-F5344CB8AC3E}">
        <p14:creationId xmlns:p14="http://schemas.microsoft.com/office/powerpoint/2010/main" val="3832682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8B81DAAA938D4EA866D08EFE14E0F3" ma:contentTypeVersion="34" ma:contentTypeDescription="Create a new document." ma:contentTypeScope="" ma:versionID="dd3d159b68b13419442bfd1c20e23858">
  <xsd:schema xmlns:xsd="http://www.w3.org/2001/XMLSchema" xmlns:xs="http://www.w3.org/2001/XMLSchema" xmlns:p="http://schemas.microsoft.com/office/2006/metadata/properties" xmlns:ns3="0fd11755-f922-4494-a994-52d1ba8351d9" xmlns:ns4="9e81a755-c127-4452-aebb-2ae9a6da6566" targetNamespace="http://schemas.microsoft.com/office/2006/metadata/properties" ma:root="true" ma:fieldsID="f0deb13e0b7fdd3951feddb6fb25036c" ns3:_="" ns4:_="">
    <xsd:import namespace="0fd11755-f922-4494-a994-52d1ba8351d9"/>
    <xsd:import namespace="9e81a755-c127-4452-aebb-2ae9a6da656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d11755-f922-4494-a994-52d1ba8351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Teachers" ma:index="3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Teachers" ma:index="35" nillable="true" ma:displayName="Invited Teachers" ma:internalName="Invited_Teachers">
      <xsd:simpleType>
        <xsd:restriction base="dms:Note">
          <xsd:maxLength value="255"/>
        </xsd:restriction>
      </xsd:simpleType>
    </xsd:element>
    <xsd:element name="Invited_Students" ma:index="36" nillable="true" ma:displayName="Invited Students" ma:internalName="Invited_Student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Teacher_Only_SectionGroup" ma:index="38" nillable="true" ma:displayName="Has Teacher Only SectionGroup" ma:internalName="Has_Teacher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element name="MediaLengthInSeconds" ma:index="4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81a755-c127-4452-aebb-2ae9a6da656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vited_Students xmlns="0fd11755-f922-4494-a994-52d1ba8351d9" xsi:nil="true"/>
    <IsNotebookLocked xmlns="0fd11755-f922-4494-a994-52d1ba8351d9" xsi:nil="true"/>
    <DefaultSectionNames xmlns="0fd11755-f922-4494-a994-52d1ba8351d9" xsi:nil="true"/>
    <Self_Registration_Enabled xmlns="0fd11755-f922-4494-a994-52d1ba8351d9" xsi:nil="true"/>
    <FolderType xmlns="0fd11755-f922-4494-a994-52d1ba8351d9" xsi:nil="true"/>
    <CultureName xmlns="0fd11755-f922-4494-a994-52d1ba8351d9" xsi:nil="true"/>
    <Student_Groups xmlns="0fd11755-f922-4494-a994-52d1ba8351d9">
      <UserInfo>
        <DisplayName/>
        <AccountId xsi:nil="true"/>
        <AccountType/>
      </UserInfo>
    </Student_Groups>
    <TeamsChannelId xmlns="0fd11755-f922-4494-a994-52d1ba8351d9" xsi:nil="true"/>
    <Invited_Teachers xmlns="0fd11755-f922-4494-a994-52d1ba8351d9" xsi:nil="true"/>
    <Templates xmlns="0fd11755-f922-4494-a994-52d1ba8351d9" xsi:nil="true"/>
    <NotebookType xmlns="0fd11755-f922-4494-a994-52d1ba8351d9" xsi:nil="true"/>
    <Teachers xmlns="0fd11755-f922-4494-a994-52d1ba8351d9">
      <UserInfo>
        <DisplayName/>
        <AccountId xsi:nil="true"/>
        <AccountType/>
      </UserInfo>
    </Teachers>
    <AppVersion xmlns="0fd11755-f922-4494-a994-52d1ba8351d9" xsi:nil="true"/>
    <LMS_Mappings xmlns="0fd11755-f922-4494-a994-52d1ba8351d9" xsi:nil="true"/>
    <Is_Collaboration_Space_Locked xmlns="0fd11755-f922-4494-a994-52d1ba8351d9" xsi:nil="true"/>
    <Math_Settings xmlns="0fd11755-f922-4494-a994-52d1ba8351d9" xsi:nil="true"/>
    <Has_Teacher_Only_SectionGroup xmlns="0fd11755-f922-4494-a994-52d1ba8351d9" xsi:nil="true"/>
    <Owner xmlns="0fd11755-f922-4494-a994-52d1ba8351d9">
      <UserInfo>
        <DisplayName/>
        <AccountId xsi:nil="true"/>
        <AccountType/>
      </UserInfo>
    </Owner>
    <Students xmlns="0fd11755-f922-4494-a994-52d1ba8351d9">
      <UserInfo>
        <DisplayName/>
        <AccountId xsi:nil="true"/>
        <AccountType/>
      </UserInfo>
    </Students>
    <Distribution_Groups xmlns="0fd11755-f922-4494-a994-52d1ba8351d9" xsi:nil="true"/>
  </documentManagement>
</p:properties>
</file>

<file path=customXml/itemProps1.xml><?xml version="1.0" encoding="utf-8"?>
<ds:datastoreItem xmlns:ds="http://schemas.openxmlformats.org/officeDocument/2006/customXml" ds:itemID="{5C3FBE58-026A-4F0C-9178-B213734C68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d11755-f922-4494-a994-52d1ba8351d9"/>
    <ds:schemaRef ds:uri="9e81a755-c127-4452-aebb-2ae9a6da65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723461-C84A-4755-AD06-445BF6F93297}">
  <ds:schemaRefs>
    <ds:schemaRef ds:uri="http://schemas.microsoft.com/sharepoint/v3/contenttype/forms"/>
  </ds:schemaRefs>
</ds:datastoreItem>
</file>

<file path=customXml/itemProps3.xml><?xml version="1.0" encoding="utf-8"?>
<ds:datastoreItem xmlns:ds="http://schemas.openxmlformats.org/officeDocument/2006/customXml" ds:itemID="{195927DC-D658-4EDC-9A65-0336AC002A8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0fd11755-f922-4494-a994-52d1ba8351d9"/>
    <ds:schemaRef ds:uri="http://purl.org/dc/terms/"/>
    <ds:schemaRef ds:uri="9e81a755-c127-4452-aebb-2ae9a6da6566"/>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76</TotalTime>
  <Words>456</Words>
  <Application>Microsoft Office PowerPoint</Application>
  <PresentationFormat>A4 Paper (210x297 mm)</PresentationFormat>
  <Paragraphs>36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Dosis</vt:lpstr>
      <vt:lpstr>Office Theme</vt:lpstr>
      <vt:lpstr>QUESTION: Discuss a range of possible impacts of climate change. You should support your answers with specific examples. (6 marks)</vt:lpstr>
      <vt:lpstr>QUESTION: Discuss a range of possible impacts of climate change. You should support your answers with specific examples. (6 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dc:title>
  <dc:creator>Phil Randay</dc:creator>
  <cp:lastModifiedBy>Mr RANDAY</cp:lastModifiedBy>
  <cp:revision>24</cp:revision>
  <cp:lastPrinted>2021-11-29T08:15:25Z</cp:lastPrinted>
  <dcterms:created xsi:type="dcterms:W3CDTF">2021-11-23T06:14:15Z</dcterms:created>
  <dcterms:modified xsi:type="dcterms:W3CDTF">2021-11-29T12:19:42Z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0x010100508B81DAAA938D4EA866D08EFE14E0F3</vt:lpwstr>
  </property>
</Properties>
</file>